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73" r:id="rId4"/>
    <p:sldId id="261" r:id="rId5"/>
    <p:sldId id="275" r:id="rId6"/>
    <p:sldId id="269" r:id="rId7"/>
    <p:sldId id="265" r:id="rId8"/>
    <p:sldId id="279" r:id="rId9"/>
    <p:sldId id="280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90EA5C-DDEA-4C03-B739-9388E2F99A10}" v="3" dt="2025-05-14T01:29:10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nt Scott" userId="24550ec7d1c4c7db" providerId="LiveId" clId="{4790EA5C-DDEA-4C03-B739-9388E2F99A10}"/>
    <pc:docChg chg="undo custSel addSld delSld modSld">
      <pc:chgData name="Clint Scott" userId="24550ec7d1c4c7db" providerId="LiveId" clId="{4790EA5C-DDEA-4C03-B739-9388E2F99A10}" dt="2025-05-14T01:29:10.762" v="10" actId="255"/>
      <pc:docMkLst>
        <pc:docMk/>
      </pc:docMkLst>
      <pc:sldChg chg="addSp modSp mod">
        <pc:chgData name="Clint Scott" userId="24550ec7d1c4c7db" providerId="LiveId" clId="{4790EA5C-DDEA-4C03-B739-9388E2F99A10}" dt="2025-05-14T01:29:10.762" v="10" actId="255"/>
        <pc:sldMkLst>
          <pc:docMk/>
          <pc:sldMk cId="2162974960" sldId="256"/>
        </pc:sldMkLst>
        <pc:spChg chg="mod">
          <ac:chgData name="Clint Scott" userId="24550ec7d1c4c7db" providerId="LiveId" clId="{4790EA5C-DDEA-4C03-B739-9388E2F99A10}" dt="2025-05-14T01:29:10.762" v="10" actId="255"/>
          <ac:spMkLst>
            <pc:docMk/>
            <pc:sldMk cId="2162974960" sldId="256"/>
            <ac:spMk id="2" creationId="{79491B8A-9755-8C51-2160-D31079D1643E}"/>
          </ac:spMkLst>
        </pc:spChg>
        <pc:picChg chg="add mod ord">
          <ac:chgData name="Clint Scott" userId="24550ec7d1c4c7db" providerId="LiveId" clId="{4790EA5C-DDEA-4C03-B739-9388E2F99A10}" dt="2025-05-14T01:28:24.372" v="7" actId="29295"/>
          <ac:picMkLst>
            <pc:docMk/>
            <pc:sldMk cId="2162974960" sldId="256"/>
            <ac:picMk id="3" creationId="{DB5D8D01-5E8E-4FB2-2BDF-2446497E86C0}"/>
          </ac:picMkLst>
        </pc:picChg>
      </pc:sldChg>
      <pc:sldChg chg="add del">
        <pc:chgData name="Clint Scott" userId="24550ec7d1c4c7db" providerId="LiveId" clId="{4790EA5C-DDEA-4C03-B739-9388E2F99A10}" dt="2025-05-14T01:14:43.569" v="2" actId="2696"/>
        <pc:sldMkLst>
          <pc:docMk/>
          <pc:sldMk cId="2440033774" sldId="27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2FC9DB-5E05-4963-8039-42D06651132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B06758-C81A-4210-914A-8B0C2F749F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Lists all orders with Pending status</a:t>
          </a:r>
        </a:p>
      </dgm:t>
    </dgm:pt>
    <dgm:pt modelId="{2D9499A8-A419-4CFA-A910-4DB39B4C8C86}" type="parTrans" cxnId="{F03B5537-A1E8-43AB-B42A-CCD82F783B4B}">
      <dgm:prSet/>
      <dgm:spPr/>
      <dgm:t>
        <a:bodyPr/>
        <a:lstStyle/>
        <a:p>
          <a:endParaRPr lang="en-US" sz="1600"/>
        </a:p>
      </dgm:t>
    </dgm:pt>
    <dgm:pt modelId="{266FB694-0E36-40C9-82B0-F811C1D34AA9}" type="sibTrans" cxnId="{F03B5537-A1E8-43AB-B42A-CCD82F783B4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C1D761A8-3FF9-4B44-917A-A696F90C8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Tracks distributor, wine, quantity, and order date</a:t>
          </a:r>
        </a:p>
      </dgm:t>
    </dgm:pt>
    <dgm:pt modelId="{027196E6-F20F-46C5-834B-4C867C2B9CFC}" type="parTrans" cxnId="{93976856-9781-46D7-8FDC-5BB1AF9A021D}">
      <dgm:prSet/>
      <dgm:spPr/>
      <dgm:t>
        <a:bodyPr/>
        <a:lstStyle/>
        <a:p>
          <a:endParaRPr lang="en-US" sz="1600"/>
        </a:p>
      </dgm:t>
    </dgm:pt>
    <dgm:pt modelId="{1FAFCCC3-B4EE-4798-9C47-4927E820283D}" type="sibTrans" cxnId="{93976856-9781-46D7-8FDC-5BB1AF9A021D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706B2682-72D3-41D5-83C4-9CB17ABD4F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Helps prioritize and follow up on outstanding orders</a:t>
          </a:r>
        </a:p>
      </dgm:t>
    </dgm:pt>
    <dgm:pt modelId="{17AB3D78-8BA0-488D-8969-16B0C5DD5C5E}" type="parTrans" cxnId="{2EE53EFC-DFDA-4372-8C76-48F38EC441FD}">
      <dgm:prSet/>
      <dgm:spPr/>
      <dgm:t>
        <a:bodyPr/>
        <a:lstStyle/>
        <a:p>
          <a:endParaRPr lang="en-US" sz="1600"/>
        </a:p>
      </dgm:t>
    </dgm:pt>
    <dgm:pt modelId="{C02030DE-C23F-4EC0-985D-4DFDA0195CC0}" type="sibTrans" cxnId="{2EE53EFC-DFDA-4372-8C76-48F38EC441FD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63405FCA-6D86-483F-BE76-AFB297B9BB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Filename: bacchus_pending_wine_report.txt</a:t>
          </a:r>
        </a:p>
      </dgm:t>
    </dgm:pt>
    <dgm:pt modelId="{EB004929-5E6D-4FAF-B58D-D857DFBCE62D}" type="parTrans" cxnId="{78B413ED-DF5B-4028-AC2B-A696290887AB}">
      <dgm:prSet/>
      <dgm:spPr/>
      <dgm:t>
        <a:bodyPr/>
        <a:lstStyle/>
        <a:p>
          <a:endParaRPr lang="en-US" sz="1600"/>
        </a:p>
      </dgm:t>
    </dgm:pt>
    <dgm:pt modelId="{BA28C488-628C-461D-B71C-C9AADC813075}" type="sibTrans" cxnId="{78B413ED-DF5B-4028-AC2B-A696290887A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B14EB0E2-45B1-48F3-8B3C-5C3659CDD2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 err="1"/>
            <a:t>Criteria:OrderStatus</a:t>
          </a:r>
          <a:r>
            <a:rPr lang="en-US" sz="1600" dirty="0"/>
            <a:t> = 'Pending’</a:t>
          </a:r>
        </a:p>
      </dgm:t>
    </dgm:pt>
    <dgm:pt modelId="{5BEE4B96-0B32-4E67-9E18-D6258C2E911C}" type="parTrans" cxnId="{19097873-0976-4836-AEF1-43CA3D7085F8}">
      <dgm:prSet/>
      <dgm:spPr/>
      <dgm:t>
        <a:bodyPr/>
        <a:lstStyle/>
        <a:p>
          <a:endParaRPr lang="en-US" sz="1600"/>
        </a:p>
      </dgm:t>
    </dgm:pt>
    <dgm:pt modelId="{D8BC95B5-CDE8-4CB5-BDA0-60853BCE5ED6}" type="sibTrans" cxnId="{19097873-0976-4836-AEF1-43CA3D7085F8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5060E212-BE10-4399-B8C9-9A0E0C5F5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Fields: Distributor, Wine, Quantity, Order Date </a:t>
          </a:r>
        </a:p>
      </dgm:t>
    </dgm:pt>
    <dgm:pt modelId="{1A0DB2B6-9D00-49A5-8A61-308C6253A778}" type="parTrans" cxnId="{A34E4F01-1622-4616-98AB-0882B6008AD0}">
      <dgm:prSet/>
      <dgm:spPr/>
      <dgm:t>
        <a:bodyPr/>
        <a:lstStyle/>
        <a:p>
          <a:endParaRPr lang="en-US" sz="1600"/>
        </a:p>
      </dgm:t>
    </dgm:pt>
    <dgm:pt modelId="{26D5703B-C292-457A-834D-7D77BC1FB0E8}" type="sibTrans" cxnId="{A34E4F01-1622-4616-98AB-0882B6008AD0}">
      <dgm:prSet/>
      <dgm:spPr/>
      <dgm:t>
        <a:bodyPr/>
        <a:lstStyle/>
        <a:p>
          <a:endParaRPr lang="en-US" sz="1600"/>
        </a:p>
      </dgm:t>
    </dgm:pt>
    <dgm:pt modelId="{70B5247C-B2FD-4EEA-BE1D-EFCFCB32C029}" type="pres">
      <dgm:prSet presAssocID="{ED2FC9DB-5E05-4963-8039-42D06651132A}" presName="root" presStyleCnt="0">
        <dgm:presLayoutVars>
          <dgm:dir/>
          <dgm:resizeHandles val="exact"/>
        </dgm:presLayoutVars>
      </dgm:prSet>
      <dgm:spPr/>
    </dgm:pt>
    <dgm:pt modelId="{5390D6B3-4E59-48AF-B817-247816CFA5B8}" type="pres">
      <dgm:prSet presAssocID="{ED2FC9DB-5E05-4963-8039-42D06651132A}" presName="container" presStyleCnt="0">
        <dgm:presLayoutVars>
          <dgm:dir/>
          <dgm:resizeHandles val="exact"/>
        </dgm:presLayoutVars>
      </dgm:prSet>
      <dgm:spPr/>
    </dgm:pt>
    <dgm:pt modelId="{30D0925B-71B8-4A48-A97C-9FFAA21233B7}" type="pres">
      <dgm:prSet presAssocID="{1BB06758-C81A-4210-914A-8B0C2F749FF7}" presName="compNode" presStyleCnt="0"/>
      <dgm:spPr/>
    </dgm:pt>
    <dgm:pt modelId="{930DAF9C-A21C-4BD7-B6DB-984A4AB9762A}" type="pres">
      <dgm:prSet presAssocID="{1BB06758-C81A-4210-914A-8B0C2F749FF7}" presName="iconBgRect" presStyleLbl="bgShp" presStyleIdx="0" presStyleCnt="6"/>
      <dgm:spPr/>
    </dgm:pt>
    <dgm:pt modelId="{A3F99B99-B783-4EBB-8E71-DEF5AEC6642B}" type="pres">
      <dgm:prSet presAssocID="{1BB06758-C81A-4210-914A-8B0C2F749F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85FCFF-DA3C-4643-82F5-82B4AB8E16F1}" type="pres">
      <dgm:prSet presAssocID="{1BB06758-C81A-4210-914A-8B0C2F749FF7}" presName="spaceRect" presStyleCnt="0"/>
      <dgm:spPr/>
    </dgm:pt>
    <dgm:pt modelId="{8906B7F7-6C15-4997-8CBC-EBB705B27AA1}" type="pres">
      <dgm:prSet presAssocID="{1BB06758-C81A-4210-914A-8B0C2F749FF7}" presName="textRect" presStyleLbl="revTx" presStyleIdx="0" presStyleCnt="6">
        <dgm:presLayoutVars>
          <dgm:chMax val="1"/>
          <dgm:chPref val="1"/>
        </dgm:presLayoutVars>
      </dgm:prSet>
      <dgm:spPr/>
    </dgm:pt>
    <dgm:pt modelId="{F472B425-F731-43F2-AF27-A4D66955B8BC}" type="pres">
      <dgm:prSet presAssocID="{266FB694-0E36-40C9-82B0-F811C1D34AA9}" presName="sibTrans" presStyleLbl="sibTrans2D1" presStyleIdx="0" presStyleCnt="0"/>
      <dgm:spPr/>
    </dgm:pt>
    <dgm:pt modelId="{FC0DA083-1F1F-4233-995D-61D732EFD111}" type="pres">
      <dgm:prSet presAssocID="{C1D761A8-3FF9-4B44-917A-A696F90C889C}" presName="compNode" presStyleCnt="0"/>
      <dgm:spPr/>
    </dgm:pt>
    <dgm:pt modelId="{ED01F5CC-08AA-4CC4-A473-3E9439A18ECF}" type="pres">
      <dgm:prSet presAssocID="{C1D761A8-3FF9-4B44-917A-A696F90C889C}" presName="iconBgRect" presStyleLbl="bgShp" presStyleIdx="1" presStyleCnt="6"/>
      <dgm:spPr/>
    </dgm:pt>
    <dgm:pt modelId="{1CB25781-2F5E-4D54-9EC6-5F38B14B6A03}" type="pres">
      <dgm:prSet presAssocID="{C1D761A8-3FF9-4B44-917A-A696F90C889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FFF1539-B6D1-4684-BE19-9008C8E2B42D}" type="pres">
      <dgm:prSet presAssocID="{C1D761A8-3FF9-4B44-917A-A696F90C889C}" presName="spaceRect" presStyleCnt="0"/>
      <dgm:spPr/>
    </dgm:pt>
    <dgm:pt modelId="{26944653-B7A5-47EB-83C1-1D3C04B805E6}" type="pres">
      <dgm:prSet presAssocID="{C1D761A8-3FF9-4B44-917A-A696F90C889C}" presName="textRect" presStyleLbl="revTx" presStyleIdx="1" presStyleCnt="6">
        <dgm:presLayoutVars>
          <dgm:chMax val="1"/>
          <dgm:chPref val="1"/>
        </dgm:presLayoutVars>
      </dgm:prSet>
      <dgm:spPr/>
    </dgm:pt>
    <dgm:pt modelId="{BDBE535A-552C-449B-A2E1-D6B664023AB0}" type="pres">
      <dgm:prSet presAssocID="{1FAFCCC3-B4EE-4798-9C47-4927E820283D}" presName="sibTrans" presStyleLbl="sibTrans2D1" presStyleIdx="0" presStyleCnt="0"/>
      <dgm:spPr/>
    </dgm:pt>
    <dgm:pt modelId="{903A2D50-9D1A-439F-8C50-D11D2ED0A011}" type="pres">
      <dgm:prSet presAssocID="{706B2682-72D3-41D5-83C4-9CB17ABD4FE7}" presName="compNode" presStyleCnt="0"/>
      <dgm:spPr/>
    </dgm:pt>
    <dgm:pt modelId="{B3B918D4-D485-4FDE-91E3-5A323B83E157}" type="pres">
      <dgm:prSet presAssocID="{706B2682-72D3-41D5-83C4-9CB17ABD4FE7}" presName="iconBgRect" presStyleLbl="bgShp" presStyleIdx="2" presStyleCnt="6"/>
      <dgm:spPr/>
    </dgm:pt>
    <dgm:pt modelId="{516DE097-5209-4529-905E-CCED8E307D04}" type="pres">
      <dgm:prSet presAssocID="{706B2682-72D3-41D5-83C4-9CB17ABD4FE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768B015-AC89-4FA5-8428-15EE879078E5}" type="pres">
      <dgm:prSet presAssocID="{706B2682-72D3-41D5-83C4-9CB17ABD4FE7}" presName="spaceRect" presStyleCnt="0"/>
      <dgm:spPr/>
    </dgm:pt>
    <dgm:pt modelId="{2114558D-A234-456B-B6C3-A967691D10CE}" type="pres">
      <dgm:prSet presAssocID="{706B2682-72D3-41D5-83C4-9CB17ABD4FE7}" presName="textRect" presStyleLbl="revTx" presStyleIdx="2" presStyleCnt="6">
        <dgm:presLayoutVars>
          <dgm:chMax val="1"/>
          <dgm:chPref val="1"/>
        </dgm:presLayoutVars>
      </dgm:prSet>
      <dgm:spPr/>
    </dgm:pt>
    <dgm:pt modelId="{81D2A043-63A6-40C9-B012-9A95804ECB41}" type="pres">
      <dgm:prSet presAssocID="{C02030DE-C23F-4EC0-985D-4DFDA0195CC0}" presName="sibTrans" presStyleLbl="sibTrans2D1" presStyleIdx="0" presStyleCnt="0"/>
      <dgm:spPr/>
    </dgm:pt>
    <dgm:pt modelId="{37BF2B14-DF9A-4D20-A490-C77DF9C7EBEB}" type="pres">
      <dgm:prSet presAssocID="{63405FCA-6D86-483F-BE76-AFB297B9BB82}" presName="compNode" presStyleCnt="0"/>
      <dgm:spPr/>
    </dgm:pt>
    <dgm:pt modelId="{D8166665-4DBE-401C-9269-D75A58C735C5}" type="pres">
      <dgm:prSet presAssocID="{63405FCA-6D86-483F-BE76-AFB297B9BB82}" presName="iconBgRect" presStyleLbl="bgShp" presStyleIdx="3" presStyleCnt="6"/>
      <dgm:spPr/>
    </dgm:pt>
    <dgm:pt modelId="{6A15E9FE-E079-4E4F-AE08-B4208186A07E}" type="pres">
      <dgm:prSet presAssocID="{63405FCA-6D86-483F-BE76-AFB297B9BB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A0A7C60-2D74-4928-ACF3-B39F739808BB}" type="pres">
      <dgm:prSet presAssocID="{63405FCA-6D86-483F-BE76-AFB297B9BB82}" presName="spaceRect" presStyleCnt="0"/>
      <dgm:spPr/>
    </dgm:pt>
    <dgm:pt modelId="{7DBE7EFE-58B3-4BAD-BB6C-F020709B4358}" type="pres">
      <dgm:prSet presAssocID="{63405FCA-6D86-483F-BE76-AFB297B9BB82}" presName="textRect" presStyleLbl="revTx" presStyleIdx="3" presStyleCnt="6">
        <dgm:presLayoutVars>
          <dgm:chMax val="1"/>
          <dgm:chPref val="1"/>
        </dgm:presLayoutVars>
      </dgm:prSet>
      <dgm:spPr/>
    </dgm:pt>
    <dgm:pt modelId="{DA8B3C85-FF08-43AD-A05C-239BF78F2A16}" type="pres">
      <dgm:prSet presAssocID="{BA28C488-628C-461D-B71C-C9AADC813075}" presName="sibTrans" presStyleLbl="sibTrans2D1" presStyleIdx="0" presStyleCnt="0"/>
      <dgm:spPr/>
    </dgm:pt>
    <dgm:pt modelId="{29780AEA-36B3-407A-8872-EFBE3A5500EC}" type="pres">
      <dgm:prSet presAssocID="{B14EB0E2-45B1-48F3-8B3C-5C3659CDD235}" presName="compNode" presStyleCnt="0"/>
      <dgm:spPr/>
    </dgm:pt>
    <dgm:pt modelId="{F52825FE-7FAF-4A76-BF30-F0E3532EF1E6}" type="pres">
      <dgm:prSet presAssocID="{B14EB0E2-45B1-48F3-8B3C-5C3659CDD235}" presName="iconBgRect" presStyleLbl="bgShp" presStyleIdx="4" presStyleCnt="6"/>
      <dgm:spPr/>
    </dgm:pt>
    <dgm:pt modelId="{00AB53F4-7E4D-4601-9059-BE6E26E74618}" type="pres">
      <dgm:prSet presAssocID="{B14EB0E2-45B1-48F3-8B3C-5C3659CDD23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C5DBE144-C3BA-46F3-BCE9-51F71D1AE034}" type="pres">
      <dgm:prSet presAssocID="{B14EB0E2-45B1-48F3-8B3C-5C3659CDD235}" presName="spaceRect" presStyleCnt="0"/>
      <dgm:spPr/>
    </dgm:pt>
    <dgm:pt modelId="{65479BE5-54D2-4957-877C-36C87453F33E}" type="pres">
      <dgm:prSet presAssocID="{B14EB0E2-45B1-48F3-8B3C-5C3659CDD235}" presName="textRect" presStyleLbl="revTx" presStyleIdx="4" presStyleCnt="6">
        <dgm:presLayoutVars>
          <dgm:chMax val="1"/>
          <dgm:chPref val="1"/>
        </dgm:presLayoutVars>
      </dgm:prSet>
      <dgm:spPr/>
    </dgm:pt>
    <dgm:pt modelId="{3D4484A8-6B62-491F-8808-EB412D81BA7A}" type="pres">
      <dgm:prSet presAssocID="{D8BC95B5-CDE8-4CB5-BDA0-60853BCE5ED6}" presName="sibTrans" presStyleLbl="sibTrans2D1" presStyleIdx="0" presStyleCnt="0"/>
      <dgm:spPr/>
    </dgm:pt>
    <dgm:pt modelId="{9453F177-53C5-4240-A210-263B2801B220}" type="pres">
      <dgm:prSet presAssocID="{5060E212-BE10-4399-B8C9-9A0E0C5F5773}" presName="compNode" presStyleCnt="0"/>
      <dgm:spPr/>
    </dgm:pt>
    <dgm:pt modelId="{67609C44-0FD2-4F79-9D49-6947FA38D0A1}" type="pres">
      <dgm:prSet presAssocID="{5060E212-BE10-4399-B8C9-9A0E0C5F5773}" presName="iconBgRect" presStyleLbl="bgShp" presStyleIdx="5" presStyleCnt="6"/>
      <dgm:spPr/>
    </dgm:pt>
    <dgm:pt modelId="{7BDFFD8C-3C6C-440A-856E-DFCBDD8C8761}" type="pres">
      <dgm:prSet presAssocID="{5060E212-BE10-4399-B8C9-9A0E0C5F577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31A69CA-7EEF-400E-B14D-1A9DB5443587}" type="pres">
      <dgm:prSet presAssocID="{5060E212-BE10-4399-B8C9-9A0E0C5F5773}" presName="spaceRect" presStyleCnt="0"/>
      <dgm:spPr/>
    </dgm:pt>
    <dgm:pt modelId="{EC7DFED1-4F92-4515-9C22-2517ED07B6D8}" type="pres">
      <dgm:prSet presAssocID="{5060E212-BE10-4399-B8C9-9A0E0C5F577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34E4F01-1622-4616-98AB-0882B6008AD0}" srcId="{ED2FC9DB-5E05-4963-8039-42D06651132A}" destId="{5060E212-BE10-4399-B8C9-9A0E0C5F5773}" srcOrd="5" destOrd="0" parTransId="{1A0DB2B6-9D00-49A5-8A61-308C6253A778}" sibTransId="{26D5703B-C292-457A-834D-7D77BC1FB0E8}"/>
    <dgm:cxn modelId="{5C9F8D05-90EA-40F8-A95B-CB94587E0233}" type="presOf" srcId="{1BB06758-C81A-4210-914A-8B0C2F749FF7}" destId="{8906B7F7-6C15-4997-8CBC-EBB705B27AA1}" srcOrd="0" destOrd="0" presId="urn:microsoft.com/office/officeart/2018/2/layout/IconCircleList"/>
    <dgm:cxn modelId="{98541412-A0E2-4EAF-B9EF-603835077088}" type="presOf" srcId="{C02030DE-C23F-4EC0-985D-4DFDA0195CC0}" destId="{81D2A043-63A6-40C9-B012-9A95804ECB41}" srcOrd="0" destOrd="0" presId="urn:microsoft.com/office/officeart/2018/2/layout/IconCircleList"/>
    <dgm:cxn modelId="{63C92E12-5FA5-4FD6-BBB5-6558EB5F21EE}" type="presOf" srcId="{1FAFCCC3-B4EE-4798-9C47-4927E820283D}" destId="{BDBE535A-552C-449B-A2E1-D6B664023AB0}" srcOrd="0" destOrd="0" presId="urn:microsoft.com/office/officeart/2018/2/layout/IconCircleList"/>
    <dgm:cxn modelId="{F03B5537-A1E8-43AB-B42A-CCD82F783B4B}" srcId="{ED2FC9DB-5E05-4963-8039-42D06651132A}" destId="{1BB06758-C81A-4210-914A-8B0C2F749FF7}" srcOrd="0" destOrd="0" parTransId="{2D9499A8-A419-4CFA-A910-4DB39B4C8C86}" sibTransId="{266FB694-0E36-40C9-82B0-F811C1D34AA9}"/>
    <dgm:cxn modelId="{9C50D460-1F98-4D4E-B05D-F54065A8A8FF}" type="presOf" srcId="{B14EB0E2-45B1-48F3-8B3C-5C3659CDD235}" destId="{65479BE5-54D2-4957-877C-36C87453F33E}" srcOrd="0" destOrd="0" presId="urn:microsoft.com/office/officeart/2018/2/layout/IconCircleList"/>
    <dgm:cxn modelId="{4F8F1241-C407-40F7-9316-8304DF7AA4E9}" type="presOf" srcId="{C1D761A8-3FF9-4B44-917A-A696F90C889C}" destId="{26944653-B7A5-47EB-83C1-1D3C04B805E6}" srcOrd="0" destOrd="0" presId="urn:microsoft.com/office/officeart/2018/2/layout/IconCircleList"/>
    <dgm:cxn modelId="{0CF5364A-0509-4349-8998-F7AD2BE95373}" type="presOf" srcId="{ED2FC9DB-5E05-4963-8039-42D06651132A}" destId="{70B5247C-B2FD-4EEA-BE1D-EFCFCB32C029}" srcOrd="0" destOrd="0" presId="urn:microsoft.com/office/officeart/2018/2/layout/IconCircleList"/>
    <dgm:cxn modelId="{23BDA26A-6461-406E-9EC3-5A58B6A31C3C}" type="presOf" srcId="{63405FCA-6D86-483F-BE76-AFB297B9BB82}" destId="{7DBE7EFE-58B3-4BAD-BB6C-F020709B4358}" srcOrd="0" destOrd="0" presId="urn:microsoft.com/office/officeart/2018/2/layout/IconCircleList"/>
    <dgm:cxn modelId="{19097873-0976-4836-AEF1-43CA3D7085F8}" srcId="{ED2FC9DB-5E05-4963-8039-42D06651132A}" destId="{B14EB0E2-45B1-48F3-8B3C-5C3659CDD235}" srcOrd="4" destOrd="0" parTransId="{5BEE4B96-0B32-4E67-9E18-D6258C2E911C}" sibTransId="{D8BC95B5-CDE8-4CB5-BDA0-60853BCE5ED6}"/>
    <dgm:cxn modelId="{93976856-9781-46D7-8FDC-5BB1AF9A021D}" srcId="{ED2FC9DB-5E05-4963-8039-42D06651132A}" destId="{C1D761A8-3FF9-4B44-917A-A696F90C889C}" srcOrd="1" destOrd="0" parTransId="{027196E6-F20F-46C5-834B-4C867C2B9CFC}" sibTransId="{1FAFCCC3-B4EE-4798-9C47-4927E820283D}"/>
    <dgm:cxn modelId="{DB06C199-87E1-467E-ABF6-2AAADF8E6217}" type="presOf" srcId="{BA28C488-628C-461D-B71C-C9AADC813075}" destId="{DA8B3C85-FF08-43AD-A05C-239BF78F2A16}" srcOrd="0" destOrd="0" presId="urn:microsoft.com/office/officeart/2018/2/layout/IconCircleList"/>
    <dgm:cxn modelId="{E41EF3B9-0CCE-4E2C-A8CA-4F1FD13652D8}" type="presOf" srcId="{D8BC95B5-CDE8-4CB5-BDA0-60853BCE5ED6}" destId="{3D4484A8-6B62-491F-8808-EB412D81BA7A}" srcOrd="0" destOrd="0" presId="urn:microsoft.com/office/officeart/2018/2/layout/IconCircleList"/>
    <dgm:cxn modelId="{EE230CCC-B704-4B94-B606-7C556836A7E7}" type="presOf" srcId="{706B2682-72D3-41D5-83C4-9CB17ABD4FE7}" destId="{2114558D-A234-456B-B6C3-A967691D10CE}" srcOrd="0" destOrd="0" presId="urn:microsoft.com/office/officeart/2018/2/layout/IconCircleList"/>
    <dgm:cxn modelId="{01AEF1CD-B326-4F14-AA3B-FC230095478A}" type="presOf" srcId="{5060E212-BE10-4399-B8C9-9A0E0C5F5773}" destId="{EC7DFED1-4F92-4515-9C22-2517ED07B6D8}" srcOrd="0" destOrd="0" presId="urn:microsoft.com/office/officeart/2018/2/layout/IconCircleList"/>
    <dgm:cxn modelId="{D6F8BFE7-5761-48A1-80E7-0662B3B23C82}" type="presOf" srcId="{266FB694-0E36-40C9-82B0-F811C1D34AA9}" destId="{F472B425-F731-43F2-AF27-A4D66955B8BC}" srcOrd="0" destOrd="0" presId="urn:microsoft.com/office/officeart/2018/2/layout/IconCircleList"/>
    <dgm:cxn modelId="{78B413ED-DF5B-4028-AC2B-A696290887AB}" srcId="{ED2FC9DB-5E05-4963-8039-42D06651132A}" destId="{63405FCA-6D86-483F-BE76-AFB297B9BB82}" srcOrd="3" destOrd="0" parTransId="{EB004929-5E6D-4FAF-B58D-D857DFBCE62D}" sibTransId="{BA28C488-628C-461D-B71C-C9AADC813075}"/>
    <dgm:cxn modelId="{2EE53EFC-DFDA-4372-8C76-48F38EC441FD}" srcId="{ED2FC9DB-5E05-4963-8039-42D06651132A}" destId="{706B2682-72D3-41D5-83C4-9CB17ABD4FE7}" srcOrd="2" destOrd="0" parTransId="{17AB3D78-8BA0-488D-8969-16B0C5DD5C5E}" sibTransId="{C02030DE-C23F-4EC0-985D-4DFDA0195CC0}"/>
    <dgm:cxn modelId="{E9E03485-A072-4DAF-BB57-3236C4CD453F}" type="presParOf" srcId="{70B5247C-B2FD-4EEA-BE1D-EFCFCB32C029}" destId="{5390D6B3-4E59-48AF-B817-247816CFA5B8}" srcOrd="0" destOrd="0" presId="urn:microsoft.com/office/officeart/2018/2/layout/IconCircleList"/>
    <dgm:cxn modelId="{1A55B14F-E1AD-4296-90CC-91F6258040FD}" type="presParOf" srcId="{5390D6B3-4E59-48AF-B817-247816CFA5B8}" destId="{30D0925B-71B8-4A48-A97C-9FFAA21233B7}" srcOrd="0" destOrd="0" presId="urn:microsoft.com/office/officeart/2018/2/layout/IconCircleList"/>
    <dgm:cxn modelId="{01C27DDB-2DB5-4F6A-A832-62F1F9823EC6}" type="presParOf" srcId="{30D0925B-71B8-4A48-A97C-9FFAA21233B7}" destId="{930DAF9C-A21C-4BD7-B6DB-984A4AB9762A}" srcOrd="0" destOrd="0" presId="urn:microsoft.com/office/officeart/2018/2/layout/IconCircleList"/>
    <dgm:cxn modelId="{25F70574-C75B-4E76-8DBE-E708E2E4923F}" type="presParOf" srcId="{30D0925B-71B8-4A48-A97C-9FFAA21233B7}" destId="{A3F99B99-B783-4EBB-8E71-DEF5AEC6642B}" srcOrd="1" destOrd="0" presId="urn:microsoft.com/office/officeart/2018/2/layout/IconCircleList"/>
    <dgm:cxn modelId="{CD71F73C-A892-458B-92F6-CA7429A91A76}" type="presParOf" srcId="{30D0925B-71B8-4A48-A97C-9FFAA21233B7}" destId="{4285FCFF-DA3C-4643-82F5-82B4AB8E16F1}" srcOrd="2" destOrd="0" presId="urn:microsoft.com/office/officeart/2018/2/layout/IconCircleList"/>
    <dgm:cxn modelId="{C2018E92-092C-4CD2-ADE6-01305CE15FA7}" type="presParOf" srcId="{30D0925B-71B8-4A48-A97C-9FFAA21233B7}" destId="{8906B7F7-6C15-4997-8CBC-EBB705B27AA1}" srcOrd="3" destOrd="0" presId="urn:microsoft.com/office/officeart/2018/2/layout/IconCircleList"/>
    <dgm:cxn modelId="{91CA6B33-8090-45F8-B91E-C89A0B81B25B}" type="presParOf" srcId="{5390D6B3-4E59-48AF-B817-247816CFA5B8}" destId="{F472B425-F731-43F2-AF27-A4D66955B8BC}" srcOrd="1" destOrd="0" presId="urn:microsoft.com/office/officeart/2018/2/layout/IconCircleList"/>
    <dgm:cxn modelId="{9E47C8D5-7209-4535-8C60-7A8300993EAB}" type="presParOf" srcId="{5390D6B3-4E59-48AF-B817-247816CFA5B8}" destId="{FC0DA083-1F1F-4233-995D-61D732EFD111}" srcOrd="2" destOrd="0" presId="urn:microsoft.com/office/officeart/2018/2/layout/IconCircleList"/>
    <dgm:cxn modelId="{CB4FFA96-DF4E-4AA5-827C-F56146DD2E33}" type="presParOf" srcId="{FC0DA083-1F1F-4233-995D-61D732EFD111}" destId="{ED01F5CC-08AA-4CC4-A473-3E9439A18ECF}" srcOrd="0" destOrd="0" presId="urn:microsoft.com/office/officeart/2018/2/layout/IconCircleList"/>
    <dgm:cxn modelId="{E0E9D575-0977-4B3D-819B-D7FA53C72783}" type="presParOf" srcId="{FC0DA083-1F1F-4233-995D-61D732EFD111}" destId="{1CB25781-2F5E-4D54-9EC6-5F38B14B6A03}" srcOrd="1" destOrd="0" presId="urn:microsoft.com/office/officeart/2018/2/layout/IconCircleList"/>
    <dgm:cxn modelId="{4C040CAD-BA00-44C4-BC9D-F6D9AE7A4571}" type="presParOf" srcId="{FC0DA083-1F1F-4233-995D-61D732EFD111}" destId="{6FFF1539-B6D1-4684-BE19-9008C8E2B42D}" srcOrd="2" destOrd="0" presId="urn:microsoft.com/office/officeart/2018/2/layout/IconCircleList"/>
    <dgm:cxn modelId="{C5329BBA-1316-4B29-BC2C-9B713C6E02FA}" type="presParOf" srcId="{FC0DA083-1F1F-4233-995D-61D732EFD111}" destId="{26944653-B7A5-47EB-83C1-1D3C04B805E6}" srcOrd="3" destOrd="0" presId="urn:microsoft.com/office/officeart/2018/2/layout/IconCircleList"/>
    <dgm:cxn modelId="{48240D96-6340-482F-8973-A26B5642D8C3}" type="presParOf" srcId="{5390D6B3-4E59-48AF-B817-247816CFA5B8}" destId="{BDBE535A-552C-449B-A2E1-D6B664023AB0}" srcOrd="3" destOrd="0" presId="urn:microsoft.com/office/officeart/2018/2/layout/IconCircleList"/>
    <dgm:cxn modelId="{ACE0D197-0A20-487B-9AA1-4C95FFAC312A}" type="presParOf" srcId="{5390D6B3-4E59-48AF-B817-247816CFA5B8}" destId="{903A2D50-9D1A-439F-8C50-D11D2ED0A011}" srcOrd="4" destOrd="0" presId="urn:microsoft.com/office/officeart/2018/2/layout/IconCircleList"/>
    <dgm:cxn modelId="{AC271B81-E208-4DD7-A437-AD8244452E10}" type="presParOf" srcId="{903A2D50-9D1A-439F-8C50-D11D2ED0A011}" destId="{B3B918D4-D485-4FDE-91E3-5A323B83E157}" srcOrd="0" destOrd="0" presId="urn:microsoft.com/office/officeart/2018/2/layout/IconCircleList"/>
    <dgm:cxn modelId="{1885938C-7E92-4654-80CE-A1AF80448F80}" type="presParOf" srcId="{903A2D50-9D1A-439F-8C50-D11D2ED0A011}" destId="{516DE097-5209-4529-905E-CCED8E307D04}" srcOrd="1" destOrd="0" presId="urn:microsoft.com/office/officeart/2018/2/layout/IconCircleList"/>
    <dgm:cxn modelId="{AF9E7F17-8AAD-4D86-AA4D-A75107BD69E7}" type="presParOf" srcId="{903A2D50-9D1A-439F-8C50-D11D2ED0A011}" destId="{A768B015-AC89-4FA5-8428-15EE879078E5}" srcOrd="2" destOrd="0" presId="urn:microsoft.com/office/officeart/2018/2/layout/IconCircleList"/>
    <dgm:cxn modelId="{54817818-85DB-4D82-84D3-0948E7D53FD0}" type="presParOf" srcId="{903A2D50-9D1A-439F-8C50-D11D2ED0A011}" destId="{2114558D-A234-456B-B6C3-A967691D10CE}" srcOrd="3" destOrd="0" presId="urn:microsoft.com/office/officeart/2018/2/layout/IconCircleList"/>
    <dgm:cxn modelId="{FDB322C0-7FEF-4815-A7D6-CD13620442D5}" type="presParOf" srcId="{5390D6B3-4E59-48AF-B817-247816CFA5B8}" destId="{81D2A043-63A6-40C9-B012-9A95804ECB41}" srcOrd="5" destOrd="0" presId="urn:microsoft.com/office/officeart/2018/2/layout/IconCircleList"/>
    <dgm:cxn modelId="{5938054A-0BC2-4F49-AF09-64C5B29CC99B}" type="presParOf" srcId="{5390D6B3-4E59-48AF-B817-247816CFA5B8}" destId="{37BF2B14-DF9A-4D20-A490-C77DF9C7EBEB}" srcOrd="6" destOrd="0" presId="urn:microsoft.com/office/officeart/2018/2/layout/IconCircleList"/>
    <dgm:cxn modelId="{4045999A-25BA-479C-9500-AEF27A2CCFDA}" type="presParOf" srcId="{37BF2B14-DF9A-4D20-A490-C77DF9C7EBEB}" destId="{D8166665-4DBE-401C-9269-D75A58C735C5}" srcOrd="0" destOrd="0" presId="urn:microsoft.com/office/officeart/2018/2/layout/IconCircleList"/>
    <dgm:cxn modelId="{DCACAF4E-DED2-4146-B871-AE05218B5785}" type="presParOf" srcId="{37BF2B14-DF9A-4D20-A490-C77DF9C7EBEB}" destId="{6A15E9FE-E079-4E4F-AE08-B4208186A07E}" srcOrd="1" destOrd="0" presId="urn:microsoft.com/office/officeart/2018/2/layout/IconCircleList"/>
    <dgm:cxn modelId="{70E2F35D-B91F-451F-9B72-F0F09CB1ED1A}" type="presParOf" srcId="{37BF2B14-DF9A-4D20-A490-C77DF9C7EBEB}" destId="{FA0A7C60-2D74-4928-ACF3-B39F739808BB}" srcOrd="2" destOrd="0" presId="urn:microsoft.com/office/officeart/2018/2/layout/IconCircleList"/>
    <dgm:cxn modelId="{278DF79E-F996-4060-A513-D63668082C21}" type="presParOf" srcId="{37BF2B14-DF9A-4D20-A490-C77DF9C7EBEB}" destId="{7DBE7EFE-58B3-4BAD-BB6C-F020709B4358}" srcOrd="3" destOrd="0" presId="urn:microsoft.com/office/officeart/2018/2/layout/IconCircleList"/>
    <dgm:cxn modelId="{462F5644-72C7-4804-A42E-3542D41D168B}" type="presParOf" srcId="{5390D6B3-4E59-48AF-B817-247816CFA5B8}" destId="{DA8B3C85-FF08-43AD-A05C-239BF78F2A16}" srcOrd="7" destOrd="0" presId="urn:microsoft.com/office/officeart/2018/2/layout/IconCircleList"/>
    <dgm:cxn modelId="{085CC1D9-90C5-4D45-A134-BE7CD7D4C767}" type="presParOf" srcId="{5390D6B3-4E59-48AF-B817-247816CFA5B8}" destId="{29780AEA-36B3-407A-8872-EFBE3A5500EC}" srcOrd="8" destOrd="0" presId="urn:microsoft.com/office/officeart/2018/2/layout/IconCircleList"/>
    <dgm:cxn modelId="{802719F1-1462-4C4C-9C17-3D0B510CC2EA}" type="presParOf" srcId="{29780AEA-36B3-407A-8872-EFBE3A5500EC}" destId="{F52825FE-7FAF-4A76-BF30-F0E3532EF1E6}" srcOrd="0" destOrd="0" presId="urn:microsoft.com/office/officeart/2018/2/layout/IconCircleList"/>
    <dgm:cxn modelId="{500F84FB-38DA-4894-815B-2A22BC0241F8}" type="presParOf" srcId="{29780AEA-36B3-407A-8872-EFBE3A5500EC}" destId="{00AB53F4-7E4D-4601-9059-BE6E26E74618}" srcOrd="1" destOrd="0" presId="urn:microsoft.com/office/officeart/2018/2/layout/IconCircleList"/>
    <dgm:cxn modelId="{2303C094-E72D-4321-AD65-3857E91E0A33}" type="presParOf" srcId="{29780AEA-36B3-407A-8872-EFBE3A5500EC}" destId="{C5DBE144-C3BA-46F3-BCE9-51F71D1AE034}" srcOrd="2" destOrd="0" presId="urn:microsoft.com/office/officeart/2018/2/layout/IconCircleList"/>
    <dgm:cxn modelId="{C090F15C-BC85-4133-8D39-C363965241E2}" type="presParOf" srcId="{29780AEA-36B3-407A-8872-EFBE3A5500EC}" destId="{65479BE5-54D2-4957-877C-36C87453F33E}" srcOrd="3" destOrd="0" presId="urn:microsoft.com/office/officeart/2018/2/layout/IconCircleList"/>
    <dgm:cxn modelId="{E4E12A5D-E9E1-410C-85E7-3D7D3432AD0C}" type="presParOf" srcId="{5390D6B3-4E59-48AF-B817-247816CFA5B8}" destId="{3D4484A8-6B62-491F-8808-EB412D81BA7A}" srcOrd="9" destOrd="0" presId="urn:microsoft.com/office/officeart/2018/2/layout/IconCircleList"/>
    <dgm:cxn modelId="{5D56800B-181B-4241-B495-989DD659E802}" type="presParOf" srcId="{5390D6B3-4E59-48AF-B817-247816CFA5B8}" destId="{9453F177-53C5-4240-A210-263B2801B220}" srcOrd="10" destOrd="0" presId="urn:microsoft.com/office/officeart/2018/2/layout/IconCircleList"/>
    <dgm:cxn modelId="{FED20CD4-8B84-4AD4-80D4-A96FE90320CB}" type="presParOf" srcId="{9453F177-53C5-4240-A210-263B2801B220}" destId="{67609C44-0FD2-4F79-9D49-6947FA38D0A1}" srcOrd="0" destOrd="0" presId="urn:microsoft.com/office/officeart/2018/2/layout/IconCircleList"/>
    <dgm:cxn modelId="{3E5F0A87-49F3-43D9-B758-83333C68D147}" type="presParOf" srcId="{9453F177-53C5-4240-A210-263B2801B220}" destId="{7BDFFD8C-3C6C-440A-856E-DFCBDD8C8761}" srcOrd="1" destOrd="0" presId="urn:microsoft.com/office/officeart/2018/2/layout/IconCircleList"/>
    <dgm:cxn modelId="{90C38A8A-26CE-4E1B-B20C-A45728D87942}" type="presParOf" srcId="{9453F177-53C5-4240-A210-263B2801B220}" destId="{331A69CA-7EEF-400E-B14D-1A9DB5443587}" srcOrd="2" destOrd="0" presId="urn:microsoft.com/office/officeart/2018/2/layout/IconCircleList"/>
    <dgm:cxn modelId="{97D3D285-D4B9-4018-93E4-40B0360D083B}" type="presParOf" srcId="{9453F177-53C5-4240-A210-263B2801B220}" destId="{EC7DFED1-4F92-4515-9C22-2517ED07B6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2FC9DB-5E05-4963-8039-42D06651132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B06758-C81A-4210-914A-8B0C2F749F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Flags items with less than 100 units on hand</a:t>
          </a:r>
        </a:p>
      </dgm:t>
    </dgm:pt>
    <dgm:pt modelId="{2D9499A8-A419-4CFA-A910-4DB39B4C8C86}" type="parTrans" cxnId="{F03B5537-A1E8-43AB-B42A-CCD82F783B4B}">
      <dgm:prSet/>
      <dgm:spPr/>
      <dgm:t>
        <a:bodyPr/>
        <a:lstStyle/>
        <a:p>
          <a:endParaRPr lang="en-US" sz="1600"/>
        </a:p>
      </dgm:t>
    </dgm:pt>
    <dgm:pt modelId="{266FB694-0E36-40C9-82B0-F811C1D34AA9}" type="sibTrans" cxnId="{F03B5537-A1E8-43AB-B42A-CCD82F783B4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C1D761A8-3FF9-4B44-917A-A696F90C8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Supports proactive reordering</a:t>
          </a:r>
        </a:p>
      </dgm:t>
    </dgm:pt>
    <dgm:pt modelId="{027196E6-F20F-46C5-834B-4C867C2B9CFC}" type="parTrans" cxnId="{93976856-9781-46D7-8FDC-5BB1AF9A021D}">
      <dgm:prSet/>
      <dgm:spPr/>
      <dgm:t>
        <a:bodyPr/>
        <a:lstStyle/>
        <a:p>
          <a:endParaRPr lang="en-US" sz="1600"/>
        </a:p>
      </dgm:t>
    </dgm:pt>
    <dgm:pt modelId="{1FAFCCC3-B4EE-4798-9C47-4927E820283D}" type="sibTrans" cxnId="{93976856-9781-46D7-8FDC-5BB1AF9A021D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706B2682-72D3-41D5-83C4-9CB17ABD4F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Includes supply type and current quantity</a:t>
          </a:r>
        </a:p>
      </dgm:t>
    </dgm:pt>
    <dgm:pt modelId="{17AB3D78-8BA0-488D-8969-16B0C5DD5C5E}" type="parTrans" cxnId="{2EE53EFC-DFDA-4372-8C76-48F38EC441FD}">
      <dgm:prSet/>
      <dgm:spPr/>
      <dgm:t>
        <a:bodyPr/>
        <a:lstStyle/>
        <a:p>
          <a:endParaRPr lang="en-US" sz="1600"/>
        </a:p>
      </dgm:t>
    </dgm:pt>
    <dgm:pt modelId="{C02030DE-C23F-4EC0-985D-4DFDA0195CC0}" type="sibTrans" cxnId="{2EE53EFC-DFDA-4372-8C76-48F38EC441FD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63405FCA-6D86-483F-BE76-AFB297B9BB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Filename: bacchus_low_supply_inventory_report.txt</a:t>
          </a:r>
        </a:p>
      </dgm:t>
    </dgm:pt>
    <dgm:pt modelId="{EB004929-5E6D-4FAF-B58D-D857DFBCE62D}" type="parTrans" cxnId="{78B413ED-DF5B-4028-AC2B-A696290887AB}">
      <dgm:prSet/>
      <dgm:spPr/>
      <dgm:t>
        <a:bodyPr/>
        <a:lstStyle/>
        <a:p>
          <a:endParaRPr lang="en-US" sz="1600"/>
        </a:p>
      </dgm:t>
    </dgm:pt>
    <dgm:pt modelId="{BA28C488-628C-461D-B71C-C9AADC813075}" type="sibTrans" cxnId="{78B413ED-DF5B-4028-AC2B-A696290887A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B14EB0E2-45B1-48F3-8B3C-5C3659CDD2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Criteria: </a:t>
          </a:r>
          <a:r>
            <a:rPr lang="en-US" sz="1600" dirty="0" err="1"/>
            <a:t>QuantityOnHand</a:t>
          </a:r>
          <a:r>
            <a:rPr lang="en-US" sz="1600" dirty="0"/>
            <a:t> &lt; 100</a:t>
          </a:r>
        </a:p>
      </dgm:t>
    </dgm:pt>
    <dgm:pt modelId="{5BEE4B96-0B32-4E67-9E18-D6258C2E911C}" type="parTrans" cxnId="{19097873-0976-4836-AEF1-43CA3D7085F8}">
      <dgm:prSet/>
      <dgm:spPr/>
      <dgm:t>
        <a:bodyPr/>
        <a:lstStyle/>
        <a:p>
          <a:endParaRPr lang="en-US" sz="1600"/>
        </a:p>
      </dgm:t>
    </dgm:pt>
    <dgm:pt modelId="{D8BC95B5-CDE8-4CB5-BDA0-60853BCE5ED6}" type="sibTrans" cxnId="{19097873-0976-4836-AEF1-43CA3D7085F8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5060E212-BE10-4399-B8C9-9A0E0C5F5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Fields: Supply Description, Quantity On Hand</a:t>
          </a:r>
        </a:p>
      </dgm:t>
    </dgm:pt>
    <dgm:pt modelId="{1A0DB2B6-9D00-49A5-8A61-308C6253A778}" type="parTrans" cxnId="{A34E4F01-1622-4616-98AB-0882B6008AD0}">
      <dgm:prSet/>
      <dgm:spPr/>
      <dgm:t>
        <a:bodyPr/>
        <a:lstStyle/>
        <a:p>
          <a:endParaRPr lang="en-US" sz="1600"/>
        </a:p>
      </dgm:t>
    </dgm:pt>
    <dgm:pt modelId="{26D5703B-C292-457A-834D-7D77BC1FB0E8}" type="sibTrans" cxnId="{A34E4F01-1622-4616-98AB-0882B6008AD0}">
      <dgm:prSet/>
      <dgm:spPr/>
      <dgm:t>
        <a:bodyPr/>
        <a:lstStyle/>
        <a:p>
          <a:endParaRPr lang="en-US" sz="1600"/>
        </a:p>
      </dgm:t>
    </dgm:pt>
    <dgm:pt modelId="{70B5247C-B2FD-4EEA-BE1D-EFCFCB32C029}" type="pres">
      <dgm:prSet presAssocID="{ED2FC9DB-5E05-4963-8039-42D06651132A}" presName="root" presStyleCnt="0">
        <dgm:presLayoutVars>
          <dgm:dir/>
          <dgm:resizeHandles val="exact"/>
        </dgm:presLayoutVars>
      </dgm:prSet>
      <dgm:spPr/>
    </dgm:pt>
    <dgm:pt modelId="{5390D6B3-4E59-48AF-B817-247816CFA5B8}" type="pres">
      <dgm:prSet presAssocID="{ED2FC9DB-5E05-4963-8039-42D06651132A}" presName="container" presStyleCnt="0">
        <dgm:presLayoutVars>
          <dgm:dir/>
          <dgm:resizeHandles val="exact"/>
        </dgm:presLayoutVars>
      </dgm:prSet>
      <dgm:spPr/>
    </dgm:pt>
    <dgm:pt modelId="{30D0925B-71B8-4A48-A97C-9FFAA21233B7}" type="pres">
      <dgm:prSet presAssocID="{1BB06758-C81A-4210-914A-8B0C2F749FF7}" presName="compNode" presStyleCnt="0"/>
      <dgm:spPr/>
    </dgm:pt>
    <dgm:pt modelId="{930DAF9C-A21C-4BD7-B6DB-984A4AB9762A}" type="pres">
      <dgm:prSet presAssocID="{1BB06758-C81A-4210-914A-8B0C2F749FF7}" presName="iconBgRect" presStyleLbl="bgShp" presStyleIdx="0" presStyleCnt="6"/>
      <dgm:spPr/>
    </dgm:pt>
    <dgm:pt modelId="{A3F99B99-B783-4EBB-8E71-DEF5AEC6642B}" type="pres">
      <dgm:prSet presAssocID="{1BB06758-C81A-4210-914A-8B0C2F749F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85FCFF-DA3C-4643-82F5-82B4AB8E16F1}" type="pres">
      <dgm:prSet presAssocID="{1BB06758-C81A-4210-914A-8B0C2F749FF7}" presName="spaceRect" presStyleCnt="0"/>
      <dgm:spPr/>
    </dgm:pt>
    <dgm:pt modelId="{8906B7F7-6C15-4997-8CBC-EBB705B27AA1}" type="pres">
      <dgm:prSet presAssocID="{1BB06758-C81A-4210-914A-8B0C2F749FF7}" presName="textRect" presStyleLbl="revTx" presStyleIdx="0" presStyleCnt="6">
        <dgm:presLayoutVars>
          <dgm:chMax val="1"/>
          <dgm:chPref val="1"/>
        </dgm:presLayoutVars>
      </dgm:prSet>
      <dgm:spPr/>
    </dgm:pt>
    <dgm:pt modelId="{F472B425-F731-43F2-AF27-A4D66955B8BC}" type="pres">
      <dgm:prSet presAssocID="{266FB694-0E36-40C9-82B0-F811C1D34AA9}" presName="sibTrans" presStyleLbl="sibTrans2D1" presStyleIdx="0" presStyleCnt="0"/>
      <dgm:spPr/>
    </dgm:pt>
    <dgm:pt modelId="{FC0DA083-1F1F-4233-995D-61D732EFD111}" type="pres">
      <dgm:prSet presAssocID="{C1D761A8-3FF9-4B44-917A-A696F90C889C}" presName="compNode" presStyleCnt="0"/>
      <dgm:spPr/>
    </dgm:pt>
    <dgm:pt modelId="{ED01F5CC-08AA-4CC4-A473-3E9439A18ECF}" type="pres">
      <dgm:prSet presAssocID="{C1D761A8-3FF9-4B44-917A-A696F90C889C}" presName="iconBgRect" presStyleLbl="bgShp" presStyleIdx="1" presStyleCnt="6"/>
      <dgm:spPr/>
    </dgm:pt>
    <dgm:pt modelId="{1CB25781-2F5E-4D54-9EC6-5F38B14B6A03}" type="pres">
      <dgm:prSet presAssocID="{C1D761A8-3FF9-4B44-917A-A696F90C889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FFF1539-B6D1-4684-BE19-9008C8E2B42D}" type="pres">
      <dgm:prSet presAssocID="{C1D761A8-3FF9-4B44-917A-A696F90C889C}" presName="spaceRect" presStyleCnt="0"/>
      <dgm:spPr/>
    </dgm:pt>
    <dgm:pt modelId="{26944653-B7A5-47EB-83C1-1D3C04B805E6}" type="pres">
      <dgm:prSet presAssocID="{C1D761A8-3FF9-4B44-917A-A696F90C889C}" presName="textRect" presStyleLbl="revTx" presStyleIdx="1" presStyleCnt="6">
        <dgm:presLayoutVars>
          <dgm:chMax val="1"/>
          <dgm:chPref val="1"/>
        </dgm:presLayoutVars>
      </dgm:prSet>
      <dgm:spPr/>
    </dgm:pt>
    <dgm:pt modelId="{BDBE535A-552C-449B-A2E1-D6B664023AB0}" type="pres">
      <dgm:prSet presAssocID="{1FAFCCC3-B4EE-4798-9C47-4927E820283D}" presName="sibTrans" presStyleLbl="sibTrans2D1" presStyleIdx="0" presStyleCnt="0"/>
      <dgm:spPr/>
    </dgm:pt>
    <dgm:pt modelId="{903A2D50-9D1A-439F-8C50-D11D2ED0A011}" type="pres">
      <dgm:prSet presAssocID="{706B2682-72D3-41D5-83C4-9CB17ABD4FE7}" presName="compNode" presStyleCnt="0"/>
      <dgm:spPr/>
    </dgm:pt>
    <dgm:pt modelId="{B3B918D4-D485-4FDE-91E3-5A323B83E157}" type="pres">
      <dgm:prSet presAssocID="{706B2682-72D3-41D5-83C4-9CB17ABD4FE7}" presName="iconBgRect" presStyleLbl="bgShp" presStyleIdx="2" presStyleCnt="6"/>
      <dgm:spPr/>
    </dgm:pt>
    <dgm:pt modelId="{516DE097-5209-4529-905E-CCED8E307D04}" type="pres">
      <dgm:prSet presAssocID="{706B2682-72D3-41D5-83C4-9CB17ABD4FE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768B015-AC89-4FA5-8428-15EE879078E5}" type="pres">
      <dgm:prSet presAssocID="{706B2682-72D3-41D5-83C4-9CB17ABD4FE7}" presName="spaceRect" presStyleCnt="0"/>
      <dgm:spPr/>
    </dgm:pt>
    <dgm:pt modelId="{2114558D-A234-456B-B6C3-A967691D10CE}" type="pres">
      <dgm:prSet presAssocID="{706B2682-72D3-41D5-83C4-9CB17ABD4FE7}" presName="textRect" presStyleLbl="revTx" presStyleIdx="2" presStyleCnt="6">
        <dgm:presLayoutVars>
          <dgm:chMax val="1"/>
          <dgm:chPref val="1"/>
        </dgm:presLayoutVars>
      </dgm:prSet>
      <dgm:spPr/>
    </dgm:pt>
    <dgm:pt modelId="{81D2A043-63A6-40C9-B012-9A95804ECB41}" type="pres">
      <dgm:prSet presAssocID="{C02030DE-C23F-4EC0-985D-4DFDA0195CC0}" presName="sibTrans" presStyleLbl="sibTrans2D1" presStyleIdx="0" presStyleCnt="0"/>
      <dgm:spPr/>
    </dgm:pt>
    <dgm:pt modelId="{37BF2B14-DF9A-4D20-A490-C77DF9C7EBEB}" type="pres">
      <dgm:prSet presAssocID="{63405FCA-6D86-483F-BE76-AFB297B9BB82}" presName="compNode" presStyleCnt="0"/>
      <dgm:spPr/>
    </dgm:pt>
    <dgm:pt modelId="{D8166665-4DBE-401C-9269-D75A58C735C5}" type="pres">
      <dgm:prSet presAssocID="{63405FCA-6D86-483F-BE76-AFB297B9BB82}" presName="iconBgRect" presStyleLbl="bgShp" presStyleIdx="3" presStyleCnt="6"/>
      <dgm:spPr/>
    </dgm:pt>
    <dgm:pt modelId="{6A15E9FE-E079-4E4F-AE08-B4208186A07E}" type="pres">
      <dgm:prSet presAssocID="{63405FCA-6D86-483F-BE76-AFB297B9BB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A0A7C60-2D74-4928-ACF3-B39F739808BB}" type="pres">
      <dgm:prSet presAssocID="{63405FCA-6D86-483F-BE76-AFB297B9BB82}" presName="spaceRect" presStyleCnt="0"/>
      <dgm:spPr/>
    </dgm:pt>
    <dgm:pt modelId="{7DBE7EFE-58B3-4BAD-BB6C-F020709B4358}" type="pres">
      <dgm:prSet presAssocID="{63405FCA-6D86-483F-BE76-AFB297B9BB82}" presName="textRect" presStyleLbl="revTx" presStyleIdx="3" presStyleCnt="6">
        <dgm:presLayoutVars>
          <dgm:chMax val="1"/>
          <dgm:chPref val="1"/>
        </dgm:presLayoutVars>
      </dgm:prSet>
      <dgm:spPr/>
    </dgm:pt>
    <dgm:pt modelId="{DA8B3C85-FF08-43AD-A05C-239BF78F2A16}" type="pres">
      <dgm:prSet presAssocID="{BA28C488-628C-461D-B71C-C9AADC813075}" presName="sibTrans" presStyleLbl="sibTrans2D1" presStyleIdx="0" presStyleCnt="0"/>
      <dgm:spPr/>
    </dgm:pt>
    <dgm:pt modelId="{29780AEA-36B3-407A-8872-EFBE3A5500EC}" type="pres">
      <dgm:prSet presAssocID="{B14EB0E2-45B1-48F3-8B3C-5C3659CDD235}" presName="compNode" presStyleCnt="0"/>
      <dgm:spPr/>
    </dgm:pt>
    <dgm:pt modelId="{F52825FE-7FAF-4A76-BF30-F0E3532EF1E6}" type="pres">
      <dgm:prSet presAssocID="{B14EB0E2-45B1-48F3-8B3C-5C3659CDD235}" presName="iconBgRect" presStyleLbl="bgShp" presStyleIdx="4" presStyleCnt="6"/>
      <dgm:spPr/>
    </dgm:pt>
    <dgm:pt modelId="{00AB53F4-7E4D-4601-9059-BE6E26E74618}" type="pres">
      <dgm:prSet presAssocID="{B14EB0E2-45B1-48F3-8B3C-5C3659CDD23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C5DBE144-C3BA-46F3-BCE9-51F71D1AE034}" type="pres">
      <dgm:prSet presAssocID="{B14EB0E2-45B1-48F3-8B3C-5C3659CDD235}" presName="spaceRect" presStyleCnt="0"/>
      <dgm:spPr/>
    </dgm:pt>
    <dgm:pt modelId="{65479BE5-54D2-4957-877C-36C87453F33E}" type="pres">
      <dgm:prSet presAssocID="{B14EB0E2-45B1-48F3-8B3C-5C3659CDD235}" presName="textRect" presStyleLbl="revTx" presStyleIdx="4" presStyleCnt="6">
        <dgm:presLayoutVars>
          <dgm:chMax val="1"/>
          <dgm:chPref val="1"/>
        </dgm:presLayoutVars>
      </dgm:prSet>
      <dgm:spPr/>
    </dgm:pt>
    <dgm:pt modelId="{3D4484A8-6B62-491F-8808-EB412D81BA7A}" type="pres">
      <dgm:prSet presAssocID="{D8BC95B5-CDE8-4CB5-BDA0-60853BCE5ED6}" presName="sibTrans" presStyleLbl="sibTrans2D1" presStyleIdx="0" presStyleCnt="0"/>
      <dgm:spPr/>
    </dgm:pt>
    <dgm:pt modelId="{9453F177-53C5-4240-A210-263B2801B220}" type="pres">
      <dgm:prSet presAssocID="{5060E212-BE10-4399-B8C9-9A0E0C5F5773}" presName="compNode" presStyleCnt="0"/>
      <dgm:spPr/>
    </dgm:pt>
    <dgm:pt modelId="{67609C44-0FD2-4F79-9D49-6947FA38D0A1}" type="pres">
      <dgm:prSet presAssocID="{5060E212-BE10-4399-B8C9-9A0E0C5F5773}" presName="iconBgRect" presStyleLbl="bgShp" presStyleIdx="5" presStyleCnt="6"/>
      <dgm:spPr/>
    </dgm:pt>
    <dgm:pt modelId="{7BDFFD8C-3C6C-440A-856E-DFCBDD8C8761}" type="pres">
      <dgm:prSet presAssocID="{5060E212-BE10-4399-B8C9-9A0E0C5F577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31A69CA-7EEF-400E-B14D-1A9DB5443587}" type="pres">
      <dgm:prSet presAssocID="{5060E212-BE10-4399-B8C9-9A0E0C5F5773}" presName="spaceRect" presStyleCnt="0"/>
      <dgm:spPr/>
    </dgm:pt>
    <dgm:pt modelId="{EC7DFED1-4F92-4515-9C22-2517ED07B6D8}" type="pres">
      <dgm:prSet presAssocID="{5060E212-BE10-4399-B8C9-9A0E0C5F577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34E4F01-1622-4616-98AB-0882B6008AD0}" srcId="{ED2FC9DB-5E05-4963-8039-42D06651132A}" destId="{5060E212-BE10-4399-B8C9-9A0E0C5F5773}" srcOrd="5" destOrd="0" parTransId="{1A0DB2B6-9D00-49A5-8A61-308C6253A778}" sibTransId="{26D5703B-C292-457A-834D-7D77BC1FB0E8}"/>
    <dgm:cxn modelId="{5C9F8D05-90EA-40F8-A95B-CB94587E0233}" type="presOf" srcId="{1BB06758-C81A-4210-914A-8B0C2F749FF7}" destId="{8906B7F7-6C15-4997-8CBC-EBB705B27AA1}" srcOrd="0" destOrd="0" presId="urn:microsoft.com/office/officeart/2018/2/layout/IconCircleList"/>
    <dgm:cxn modelId="{98541412-A0E2-4EAF-B9EF-603835077088}" type="presOf" srcId="{C02030DE-C23F-4EC0-985D-4DFDA0195CC0}" destId="{81D2A043-63A6-40C9-B012-9A95804ECB41}" srcOrd="0" destOrd="0" presId="urn:microsoft.com/office/officeart/2018/2/layout/IconCircleList"/>
    <dgm:cxn modelId="{63C92E12-5FA5-4FD6-BBB5-6558EB5F21EE}" type="presOf" srcId="{1FAFCCC3-B4EE-4798-9C47-4927E820283D}" destId="{BDBE535A-552C-449B-A2E1-D6B664023AB0}" srcOrd="0" destOrd="0" presId="urn:microsoft.com/office/officeart/2018/2/layout/IconCircleList"/>
    <dgm:cxn modelId="{F03B5537-A1E8-43AB-B42A-CCD82F783B4B}" srcId="{ED2FC9DB-5E05-4963-8039-42D06651132A}" destId="{1BB06758-C81A-4210-914A-8B0C2F749FF7}" srcOrd="0" destOrd="0" parTransId="{2D9499A8-A419-4CFA-A910-4DB39B4C8C86}" sibTransId="{266FB694-0E36-40C9-82B0-F811C1D34AA9}"/>
    <dgm:cxn modelId="{9C50D460-1F98-4D4E-B05D-F54065A8A8FF}" type="presOf" srcId="{B14EB0E2-45B1-48F3-8B3C-5C3659CDD235}" destId="{65479BE5-54D2-4957-877C-36C87453F33E}" srcOrd="0" destOrd="0" presId="urn:microsoft.com/office/officeart/2018/2/layout/IconCircleList"/>
    <dgm:cxn modelId="{4F8F1241-C407-40F7-9316-8304DF7AA4E9}" type="presOf" srcId="{C1D761A8-3FF9-4B44-917A-A696F90C889C}" destId="{26944653-B7A5-47EB-83C1-1D3C04B805E6}" srcOrd="0" destOrd="0" presId="urn:microsoft.com/office/officeart/2018/2/layout/IconCircleList"/>
    <dgm:cxn modelId="{0CF5364A-0509-4349-8998-F7AD2BE95373}" type="presOf" srcId="{ED2FC9DB-5E05-4963-8039-42D06651132A}" destId="{70B5247C-B2FD-4EEA-BE1D-EFCFCB32C029}" srcOrd="0" destOrd="0" presId="urn:microsoft.com/office/officeart/2018/2/layout/IconCircleList"/>
    <dgm:cxn modelId="{23BDA26A-6461-406E-9EC3-5A58B6A31C3C}" type="presOf" srcId="{63405FCA-6D86-483F-BE76-AFB297B9BB82}" destId="{7DBE7EFE-58B3-4BAD-BB6C-F020709B4358}" srcOrd="0" destOrd="0" presId="urn:microsoft.com/office/officeart/2018/2/layout/IconCircleList"/>
    <dgm:cxn modelId="{19097873-0976-4836-AEF1-43CA3D7085F8}" srcId="{ED2FC9DB-5E05-4963-8039-42D06651132A}" destId="{B14EB0E2-45B1-48F3-8B3C-5C3659CDD235}" srcOrd="4" destOrd="0" parTransId="{5BEE4B96-0B32-4E67-9E18-D6258C2E911C}" sibTransId="{D8BC95B5-CDE8-4CB5-BDA0-60853BCE5ED6}"/>
    <dgm:cxn modelId="{93976856-9781-46D7-8FDC-5BB1AF9A021D}" srcId="{ED2FC9DB-5E05-4963-8039-42D06651132A}" destId="{C1D761A8-3FF9-4B44-917A-A696F90C889C}" srcOrd="1" destOrd="0" parTransId="{027196E6-F20F-46C5-834B-4C867C2B9CFC}" sibTransId="{1FAFCCC3-B4EE-4798-9C47-4927E820283D}"/>
    <dgm:cxn modelId="{DB06C199-87E1-467E-ABF6-2AAADF8E6217}" type="presOf" srcId="{BA28C488-628C-461D-B71C-C9AADC813075}" destId="{DA8B3C85-FF08-43AD-A05C-239BF78F2A16}" srcOrd="0" destOrd="0" presId="urn:microsoft.com/office/officeart/2018/2/layout/IconCircleList"/>
    <dgm:cxn modelId="{E41EF3B9-0CCE-4E2C-A8CA-4F1FD13652D8}" type="presOf" srcId="{D8BC95B5-CDE8-4CB5-BDA0-60853BCE5ED6}" destId="{3D4484A8-6B62-491F-8808-EB412D81BA7A}" srcOrd="0" destOrd="0" presId="urn:microsoft.com/office/officeart/2018/2/layout/IconCircleList"/>
    <dgm:cxn modelId="{EE230CCC-B704-4B94-B606-7C556836A7E7}" type="presOf" srcId="{706B2682-72D3-41D5-83C4-9CB17ABD4FE7}" destId="{2114558D-A234-456B-B6C3-A967691D10CE}" srcOrd="0" destOrd="0" presId="urn:microsoft.com/office/officeart/2018/2/layout/IconCircleList"/>
    <dgm:cxn modelId="{01AEF1CD-B326-4F14-AA3B-FC230095478A}" type="presOf" srcId="{5060E212-BE10-4399-B8C9-9A0E0C5F5773}" destId="{EC7DFED1-4F92-4515-9C22-2517ED07B6D8}" srcOrd="0" destOrd="0" presId="urn:microsoft.com/office/officeart/2018/2/layout/IconCircleList"/>
    <dgm:cxn modelId="{D6F8BFE7-5761-48A1-80E7-0662B3B23C82}" type="presOf" srcId="{266FB694-0E36-40C9-82B0-F811C1D34AA9}" destId="{F472B425-F731-43F2-AF27-A4D66955B8BC}" srcOrd="0" destOrd="0" presId="urn:microsoft.com/office/officeart/2018/2/layout/IconCircleList"/>
    <dgm:cxn modelId="{78B413ED-DF5B-4028-AC2B-A696290887AB}" srcId="{ED2FC9DB-5E05-4963-8039-42D06651132A}" destId="{63405FCA-6D86-483F-BE76-AFB297B9BB82}" srcOrd="3" destOrd="0" parTransId="{EB004929-5E6D-4FAF-B58D-D857DFBCE62D}" sibTransId="{BA28C488-628C-461D-B71C-C9AADC813075}"/>
    <dgm:cxn modelId="{2EE53EFC-DFDA-4372-8C76-48F38EC441FD}" srcId="{ED2FC9DB-5E05-4963-8039-42D06651132A}" destId="{706B2682-72D3-41D5-83C4-9CB17ABD4FE7}" srcOrd="2" destOrd="0" parTransId="{17AB3D78-8BA0-488D-8969-16B0C5DD5C5E}" sibTransId="{C02030DE-C23F-4EC0-985D-4DFDA0195CC0}"/>
    <dgm:cxn modelId="{E9E03485-A072-4DAF-BB57-3236C4CD453F}" type="presParOf" srcId="{70B5247C-B2FD-4EEA-BE1D-EFCFCB32C029}" destId="{5390D6B3-4E59-48AF-B817-247816CFA5B8}" srcOrd="0" destOrd="0" presId="urn:microsoft.com/office/officeart/2018/2/layout/IconCircleList"/>
    <dgm:cxn modelId="{1A55B14F-E1AD-4296-90CC-91F6258040FD}" type="presParOf" srcId="{5390D6B3-4E59-48AF-B817-247816CFA5B8}" destId="{30D0925B-71B8-4A48-A97C-9FFAA21233B7}" srcOrd="0" destOrd="0" presId="urn:microsoft.com/office/officeart/2018/2/layout/IconCircleList"/>
    <dgm:cxn modelId="{01C27DDB-2DB5-4F6A-A832-62F1F9823EC6}" type="presParOf" srcId="{30D0925B-71B8-4A48-A97C-9FFAA21233B7}" destId="{930DAF9C-A21C-4BD7-B6DB-984A4AB9762A}" srcOrd="0" destOrd="0" presId="urn:microsoft.com/office/officeart/2018/2/layout/IconCircleList"/>
    <dgm:cxn modelId="{25F70574-C75B-4E76-8DBE-E708E2E4923F}" type="presParOf" srcId="{30D0925B-71B8-4A48-A97C-9FFAA21233B7}" destId="{A3F99B99-B783-4EBB-8E71-DEF5AEC6642B}" srcOrd="1" destOrd="0" presId="urn:microsoft.com/office/officeart/2018/2/layout/IconCircleList"/>
    <dgm:cxn modelId="{CD71F73C-A892-458B-92F6-CA7429A91A76}" type="presParOf" srcId="{30D0925B-71B8-4A48-A97C-9FFAA21233B7}" destId="{4285FCFF-DA3C-4643-82F5-82B4AB8E16F1}" srcOrd="2" destOrd="0" presId="urn:microsoft.com/office/officeart/2018/2/layout/IconCircleList"/>
    <dgm:cxn modelId="{C2018E92-092C-4CD2-ADE6-01305CE15FA7}" type="presParOf" srcId="{30D0925B-71B8-4A48-A97C-9FFAA21233B7}" destId="{8906B7F7-6C15-4997-8CBC-EBB705B27AA1}" srcOrd="3" destOrd="0" presId="urn:microsoft.com/office/officeart/2018/2/layout/IconCircleList"/>
    <dgm:cxn modelId="{91CA6B33-8090-45F8-B91E-C89A0B81B25B}" type="presParOf" srcId="{5390D6B3-4E59-48AF-B817-247816CFA5B8}" destId="{F472B425-F731-43F2-AF27-A4D66955B8BC}" srcOrd="1" destOrd="0" presId="urn:microsoft.com/office/officeart/2018/2/layout/IconCircleList"/>
    <dgm:cxn modelId="{9E47C8D5-7209-4535-8C60-7A8300993EAB}" type="presParOf" srcId="{5390D6B3-4E59-48AF-B817-247816CFA5B8}" destId="{FC0DA083-1F1F-4233-995D-61D732EFD111}" srcOrd="2" destOrd="0" presId="urn:microsoft.com/office/officeart/2018/2/layout/IconCircleList"/>
    <dgm:cxn modelId="{CB4FFA96-DF4E-4AA5-827C-F56146DD2E33}" type="presParOf" srcId="{FC0DA083-1F1F-4233-995D-61D732EFD111}" destId="{ED01F5CC-08AA-4CC4-A473-3E9439A18ECF}" srcOrd="0" destOrd="0" presId="urn:microsoft.com/office/officeart/2018/2/layout/IconCircleList"/>
    <dgm:cxn modelId="{E0E9D575-0977-4B3D-819B-D7FA53C72783}" type="presParOf" srcId="{FC0DA083-1F1F-4233-995D-61D732EFD111}" destId="{1CB25781-2F5E-4D54-9EC6-5F38B14B6A03}" srcOrd="1" destOrd="0" presId="urn:microsoft.com/office/officeart/2018/2/layout/IconCircleList"/>
    <dgm:cxn modelId="{4C040CAD-BA00-44C4-BC9D-F6D9AE7A4571}" type="presParOf" srcId="{FC0DA083-1F1F-4233-995D-61D732EFD111}" destId="{6FFF1539-B6D1-4684-BE19-9008C8E2B42D}" srcOrd="2" destOrd="0" presId="urn:microsoft.com/office/officeart/2018/2/layout/IconCircleList"/>
    <dgm:cxn modelId="{C5329BBA-1316-4B29-BC2C-9B713C6E02FA}" type="presParOf" srcId="{FC0DA083-1F1F-4233-995D-61D732EFD111}" destId="{26944653-B7A5-47EB-83C1-1D3C04B805E6}" srcOrd="3" destOrd="0" presId="urn:microsoft.com/office/officeart/2018/2/layout/IconCircleList"/>
    <dgm:cxn modelId="{48240D96-6340-482F-8973-A26B5642D8C3}" type="presParOf" srcId="{5390D6B3-4E59-48AF-B817-247816CFA5B8}" destId="{BDBE535A-552C-449B-A2E1-D6B664023AB0}" srcOrd="3" destOrd="0" presId="urn:microsoft.com/office/officeart/2018/2/layout/IconCircleList"/>
    <dgm:cxn modelId="{ACE0D197-0A20-487B-9AA1-4C95FFAC312A}" type="presParOf" srcId="{5390D6B3-4E59-48AF-B817-247816CFA5B8}" destId="{903A2D50-9D1A-439F-8C50-D11D2ED0A011}" srcOrd="4" destOrd="0" presId="urn:microsoft.com/office/officeart/2018/2/layout/IconCircleList"/>
    <dgm:cxn modelId="{AC271B81-E208-4DD7-A437-AD8244452E10}" type="presParOf" srcId="{903A2D50-9D1A-439F-8C50-D11D2ED0A011}" destId="{B3B918D4-D485-4FDE-91E3-5A323B83E157}" srcOrd="0" destOrd="0" presId="urn:microsoft.com/office/officeart/2018/2/layout/IconCircleList"/>
    <dgm:cxn modelId="{1885938C-7E92-4654-80CE-A1AF80448F80}" type="presParOf" srcId="{903A2D50-9D1A-439F-8C50-D11D2ED0A011}" destId="{516DE097-5209-4529-905E-CCED8E307D04}" srcOrd="1" destOrd="0" presId="urn:microsoft.com/office/officeart/2018/2/layout/IconCircleList"/>
    <dgm:cxn modelId="{AF9E7F17-8AAD-4D86-AA4D-A75107BD69E7}" type="presParOf" srcId="{903A2D50-9D1A-439F-8C50-D11D2ED0A011}" destId="{A768B015-AC89-4FA5-8428-15EE879078E5}" srcOrd="2" destOrd="0" presId="urn:microsoft.com/office/officeart/2018/2/layout/IconCircleList"/>
    <dgm:cxn modelId="{54817818-85DB-4D82-84D3-0948E7D53FD0}" type="presParOf" srcId="{903A2D50-9D1A-439F-8C50-D11D2ED0A011}" destId="{2114558D-A234-456B-B6C3-A967691D10CE}" srcOrd="3" destOrd="0" presId="urn:microsoft.com/office/officeart/2018/2/layout/IconCircleList"/>
    <dgm:cxn modelId="{FDB322C0-7FEF-4815-A7D6-CD13620442D5}" type="presParOf" srcId="{5390D6B3-4E59-48AF-B817-247816CFA5B8}" destId="{81D2A043-63A6-40C9-B012-9A95804ECB41}" srcOrd="5" destOrd="0" presId="urn:microsoft.com/office/officeart/2018/2/layout/IconCircleList"/>
    <dgm:cxn modelId="{5938054A-0BC2-4F49-AF09-64C5B29CC99B}" type="presParOf" srcId="{5390D6B3-4E59-48AF-B817-247816CFA5B8}" destId="{37BF2B14-DF9A-4D20-A490-C77DF9C7EBEB}" srcOrd="6" destOrd="0" presId="urn:microsoft.com/office/officeart/2018/2/layout/IconCircleList"/>
    <dgm:cxn modelId="{4045999A-25BA-479C-9500-AEF27A2CCFDA}" type="presParOf" srcId="{37BF2B14-DF9A-4D20-A490-C77DF9C7EBEB}" destId="{D8166665-4DBE-401C-9269-D75A58C735C5}" srcOrd="0" destOrd="0" presId="urn:microsoft.com/office/officeart/2018/2/layout/IconCircleList"/>
    <dgm:cxn modelId="{DCACAF4E-DED2-4146-B871-AE05218B5785}" type="presParOf" srcId="{37BF2B14-DF9A-4D20-A490-C77DF9C7EBEB}" destId="{6A15E9FE-E079-4E4F-AE08-B4208186A07E}" srcOrd="1" destOrd="0" presId="urn:microsoft.com/office/officeart/2018/2/layout/IconCircleList"/>
    <dgm:cxn modelId="{70E2F35D-B91F-451F-9B72-F0F09CB1ED1A}" type="presParOf" srcId="{37BF2B14-DF9A-4D20-A490-C77DF9C7EBEB}" destId="{FA0A7C60-2D74-4928-ACF3-B39F739808BB}" srcOrd="2" destOrd="0" presId="urn:microsoft.com/office/officeart/2018/2/layout/IconCircleList"/>
    <dgm:cxn modelId="{278DF79E-F996-4060-A513-D63668082C21}" type="presParOf" srcId="{37BF2B14-DF9A-4D20-A490-C77DF9C7EBEB}" destId="{7DBE7EFE-58B3-4BAD-BB6C-F020709B4358}" srcOrd="3" destOrd="0" presId="urn:microsoft.com/office/officeart/2018/2/layout/IconCircleList"/>
    <dgm:cxn modelId="{462F5644-72C7-4804-A42E-3542D41D168B}" type="presParOf" srcId="{5390D6B3-4E59-48AF-B817-247816CFA5B8}" destId="{DA8B3C85-FF08-43AD-A05C-239BF78F2A16}" srcOrd="7" destOrd="0" presId="urn:microsoft.com/office/officeart/2018/2/layout/IconCircleList"/>
    <dgm:cxn modelId="{085CC1D9-90C5-4D45-A134-BE7CD7D4C767}" type="presParOf" srcId="{5390D6B3-4E59-48AF-B817-247816CFA5B8}" destId="{29780AEA-36B3-407A-8872-EFBE3A5500EC}" srcOrd="8" destOrd="0" presId="urn:microsoft.com/office/officeart/2018/2/layout/IconCircleList"/>
    <dgm:cxn modelId="{802719F1-1462-4C4C-9C17-3D0B510CC2EA}" type="presParOf" srcId="{29780AEA-36B3-407A-8872-EFBE3A5500EC}" destId="{F52825FE-7FAF-4A76-BF30-F0E3532EF1E6}" srcOrd="0" destOrd="0" presId="urn:microsoft.com/office/officeart/2018/2/layout/IconCircleList"/>
    <dgm:cxn modelId="{500F84FB-38DA-4894-815B-2A22BC0241F8}" type="presParOf" srcId="{29780AEA-36B3-407A-8872-EFBE3A5500EC}" destId="{00AB53F4-7E4D-4601-9059-BE6E26E74618}" srcOrd="1" destOrd="0" presId="urn:microsoft.com/office/officeart/2018/2/layout/IconCircleList"/>
    <dgm:cxn modelId="{2303C094-E72D-4321-AD65-3857E91E0A33}" type="presParOf" srcId="{29780AEA-36B3-407A-8872-EFBE3A5500EC}" destId="{C5DBE144-C3BA-46F3-BCE9-51F71D1AE034}" srcOrd="2" destOrd="0" presId="urn:microsoft.com/office/officeart/2018/2/layout/IconCircleList"/>
    <dgm:cxn modelId="{C090F15C-BC85-4133-8D39-C363965241E2}" type="presParOf" srcId="{29780AEA-36B3-407A-8872-EFBE3A5500EC}" destId="{65479BE5-54D2-4957-877C-36C87453F33E}" srcOrd="3" destOrd="0" presId="urn:microsoft.com/office/officeart/2018/2/layout/IconCircleList"/>
    <dgm:cxn modelId="{E4E12A5D-E9E1-410C-85E7-3D7D3432AD0C}" type="presParOf" srcId="{5390D6B3-4E59-48AF-B817-247816CFA5B8}" destId="{3D4484A8-6B62-491F-8808-EB412D81BA7A}" srcOrd="9" destOrd="0" presId="urn:microsoft.com/office/officeart/2018/2/layout/IconCircleList"/>
    <dgm:cxn modelId="{5D56800B-181B-4241-B495-989DD659E802}" type="presParOf" srcId="{5390D6B3-4E59-48AF-B817-247816CFA5B8}" destId="{9453F177-53C5-4240-A210-263B2801B220}" srcOrd="10" destOrd="0" presId="urn:microsoft.com/office/officeart/2018/2/layout/IconCircleList"/>
    <dgm:cxn modelId="{FED20CD4-8B84-4AD4-80D4-A96FE90320CB}" type="presParOf" srcId="{9453F177-53C5-4240-A210-263B2801B220}" destId="{67609C44-0FD2-4F79-9D49-6947FA38D0A1}" srcOrd="0" destOrd="0" presId="urn:microsoft.com/office/officeart/2018/2/layout/IconCircleList"/>
    <dgm:cxn modelId="{3E5F0A87-49F3-43D9-B758-83333C68D147}" type="presParOf" srcId="{9453F177-53C5-4240-A210-263B2801B220}" destId="{7BDFFD8C-3C6C-440A-856E-DFCBDD8C8761}" srcOrd="1" destOrd="0" presId="urn:microsoft.com/office/officeart/2018/2/layout/IconCircleList"/>
    <dgm:cxn modelId="{90C38A8A-26CE-4E1B-B20C-A45728D87942}" type="presParOf" srcId="{9453F177-53C5-4240-A210-263B2801B220}" destId="{331A69CA-7EEF-400E-B14D-1A9DB5443587}" srcOrd="2" destOrd="0" presId="urn:microsoft.com/office/officeart/2018/2/layout/IconCircleList"/>
    <dgm:cxn modelId="{97D3D285-D4B9-4018-93E4-40B0360D083B}" type="presParOf" srcId="{9453F177-53C5-4240-A210-263B2801B220}" destId="{EC7DFED1-4F92-4515-9C22-2517ED07B6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2FC9DB-5E05-4963-8039-42D06651132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B06758-C81A-4210-914A-8B0C2F749F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Summarizes hours worked by each employee per week</a:t>
          </a:r>
        </a:p>
      </dgm:t>
    </dgm:pt>
    <dgm:pt modelId="{2D9499A8-A419-4CFA-A910-4DB39B4C8C86}" type="parTrans" cxnId="{F03B5537-A1E8-43AB-B42A-CCD82F783B4B}">
      <dgm:prSet/>
      <dgm:spPr/>
      <dgm:t>
        <a:bodyPr/>
        <a:lstStyle/>
        <a:p>
          <a:endParaRPr lang="en-US" sz="1600"/>
        </a:p>
      </dgm:t>
    </dgm:pt>
    <dgm:pt modelId="{266FB694-0E36-40C9-82B0-F811C1D34AA9}" type="sibTrans" cxnId="{F03B5537-A1E8-43AB-B42A-CCD82F783B4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C1D761A8-3FF9-4B44-917A-A696F90C88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Utilization analysis</a:t>
          </a:r>
        </a:p>
      </dgm:t>
    </dgm:pt>
    <dgm:pt modelId="{027196E6-F20F-46C5-834B-4C867C2B9CFC}" type="parTrans" cxnId="{93976856-9781-46D7-8FDC-5BB1AF9A021D}">
      <dgm:prSet/>
      <dgm:spPr/>
      <dgm:t>
        <a:bodyPr/>
        <a:lstStyle/>
        <a:p>
          <a:endParaRPr lang="en-US" sz="1600"/>
        </a:p>
      </dgm:t>
    </dgm:pt>
    <dgm:pt modelId="{1FAFCCC3-B4EE-4798-9C47-4927E820283D}" type="sibTrans" cxnId="{93976856-9781-46D7-8FDC-5BB1AF9A021D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706B2682-72D3-41D5-83C4-9CB17ABD4F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Helps with payroll, staff planning</a:t>
          </a:r>
        </a:p>
      </dgm:t>
    </dgm:pt>
    <dgm:pt modelId="{17AB3D78-8BA0-488D-8969-16B0C5DD5C5E}" type="parTrans" cxnId="{2EE53EFC-DFDA-4372-8C76-48F38EC441FD}">
      <dgm:prSet/>
      <dgm:spPr/>
      <dgm:t>
        <a:bodyPr/>
        <a:lstStyle/>
        <a:p>
          <a:endParaRPr lang="en-US" sz="1600"/>
        </a:p>
      </dgm:t>
    </dgm:pt>
    <dgm:pt modelId="{C02030DE-C23F-4EC0-985D-4DFDA0195CC0}" type="sibTrans" cxnId="{2EE53EFC-DFDA-4372-8C76-48F38EC441FD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63405FCA-6D86-483F-BE76-AFB297B9BB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Filename: bacchus_employee_weekly_hours_report.txt</a:t>
          </a:r>
        </a:p>
      </dgm:t>
    </dgm:pt>
    <dgm:pt modelId="{EB004929-5E6D-4FAF-B58D-D857DFBCE62D}" type="parTrans" cxnId="{78B413ED-DF5B-4028-AC2B-A696290887AB}">
      <dgm:prSet/>
      <dgm:spPr/>
      <dgm:t>
        <a:bodyPr/>
        <a:lstStyle/>
        <a:p>
          <a:endParaRPr lang="en-US" sz="1600"/>
        </a:p>
      </dgm:t>
    </dgm:pt>
    <dgm:pt modelId="{BA28C488-628C-461D-B71C-C9AADC813075}" type="sibTrans" cxnId="{78B413ED-DF5B-4028-AC2B-A696290887AB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B14EB0E2-45B1-48F3-8B3C-5C3659CDD2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Criteria: All weekly entries from </a:t>
          </a:r>
          <a:r>
            <a:rPr lang="en-US" sz="1600" dirty="0" err="1"/>
            <a:t>EmployeeHours</a:t>
          </a:r>
          <a:r>
            <a:rPr lang="en-US" sz="1600" dirty="0"/>
            <a:t> table</a:t>
          </a:r>
        </a:p>
      </dgm:t>
    </dgm:pt>
    <dgm:pt modelId="{5BEE4B96-0B32-4E67-9E18-D6258C2E911C}" type="parTrans" cxnId="{19097873-0976-4836-AEF1-43CA3D7085F8}">
      <dgm:prSet/>
      <dgm:spPr/>
      <dgm:t>
        <a:bodyPr/>
        <a:lstStyle/>
        <a:p>
          <a:endParaRPr lang="en-US" sz="1600"/>
        </a:p>
      </dgm:t>
    </dgm:pt>
    <dgm:pt modelId="{D8BC95B5-CDE8-4CB5-BDA0-60853BCE5ED6}" type="sibTrans" cxnId="{19097873-0976-4836-AEF1-43CA3D7085F8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5060E212-BE10-4399-B8C9-9A0E0C5F57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Fields: Employee Name, Week, Hours Worked</a:t>
          </a:r>
        </a:p>
      </dgm:t>
    </dgm:pt>
    <dgm:pt modelId="{1A0DB2B6-9D00-49A5-8A61-308C6253A778}" type="parTrans" cxnId="{A34E4F01-1622-4616-98AB-0882B6008AD0}">
      <dgm:prSet/>
      <dgm:spPr/>
      <dgm:t>
        <a:bodyPr/>
        <a:lstStyle/>
        <a:p>
          <a:endParaRPr lang="en-US" sz="1600"/>
        </a:p>
      </dgm:t>
    </dgm:pt>
    <dgm:pt modelId="{26D5703B-C292-457A-834D-7D77BC1FB0E8}" type="sibTrans" cxnId="{A34E4F01-1622-4616-98AB-0882B6008AD0}">
      <dgm:prSet/>
      <dgm:spPr/>
      <dgm:t>
        <a:bodyPr/>
        <a:lstStyle/>
        <a:p>
          <a:endParaRPr lang="en-US" sz="1600"/>
        </a:p>
      </dgm:t>
    </dgm:pt>
    <dgm:pt modelId="{70B5247C-B2FD-4EEA-BE1D-EFCFCB32C029}" type="pres">
      <dgm:prSet presAssocID="{ED2FC9DB-5E05-4963-8039-42D06651132A}" presName="root" presStyleCnt="0">
        <dgm:presLayoutVars>
          <dgm:dir/>
          <dgm:resizeHandles val="exact"/>
        </dgm:presLayoutVars>
      </dgm:prSet>
      <dgm:spPr/>
    </dgm:pt>
    <dgm:pt modelId="{5390D6B3-4E59-48AF-B817-247816CFA5B8}" type="pres">
      <dgm:prSet presAssocID="{ED2FC9DB-5E05-4963-8039-42D06651132A}" presName="container" presStyleCnt="0">
        <dgm:presLayoutVars>
          <dgm:dir/>
          <dgm:resizeHandles val="exact"/>
        </dgm:presLayoutVars>
      </dgm:prSet>
      <dgm:spPr/>
    </dgm:pt>
    <dgm:pt modelId="{30D0925B-71B8-4A48-A97C-9FFAA21233B7}" type="pres">
      <dgm:prSet presAssocID="{1BB06758-C81A-4210-914A-8B0C2F749FF7}" presName="compNode" presStyleCnt="0"/>
      <dgm:spPr/>
    </dgm:pt>
    <dgm:pt modelId="{930DAF9C-A21C-4BD7-B6DB-984A4AB9762A}" type="pres">
      <dgm:prSet presAssocID="{1BB06758-C81A-4210-914A-8B0C2F749FF7}" presName="iconBgRect" presStyleLbl="bgShp" presStyleIdx="0" presStyleCnt="6"/>
      <dgm:spPr/>
    </dgm:pt>
    <dgm:pt modelId="{A3F99B99-B783-4EBB-8E71-DEF5AEC6642B}" type="pres">
      <dgm:prSet presAssocID="{1BB06758-C81A-4210-914A-8B0C2F749FF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85FCFF-DA3C-4643-82F5-82B4AB8E16F1}" type="pres">
      <dgm:prSet presAssocID="{1BB06758-C81A-4210-914A-8B0C2F749FF7}" presName="spaceRect" presStyleCnt="0"/>
      <dgm:spPr/>
    </dgm:pt>
    <dgm:pt modelId="{8906B7F7-6C15-4997-8CBC-EBB705B27AA1}" type="pres">
      <dgm:prSet presAssocID="{1BB06758-C81A-4210-914A-8B0C2F749FF7}" presName="textRect" presStyleLbl="revTx" presStyleIdx="0" presStyleCnt="6">
        <dgm:presLayoutVars>
          <dgm:chMax val="1"/>
          <dgm:chPref val="1"/>
        </dgm:presLayoutVars>
      </dgm:prSet>
      <dgm:spPr/>
    </dgm:pt>
    <dgm:pt modelId="{F472B425-F731-43F2-AF27-A4D66955B8BC}" type="pres">
      <dgm:prSet presAssocID="{266FB694-0E36-40C9-82B0-F811C1D34AA9}" presName="sibTrans" presStyleLbl="sibTrans2D1" presStyleIdx="0" presStyleCnt="0"/>
      <dgm:spPr/>
    </dgm:pt>
    <dgm:pt modelId="{FC0DA083-1F1F-4233-995D-61D732EFD111}" type="pres">
      <dgm:prSet presAssocID="{C1D761A8-3FF9-4B44-917A-A696F90C889C}" presName="compNode" presStyleCnt="0"/>
      <dgm:spPr/>
    </dgm:pt>
    <dgm:pt modelId="{ED01F5CC-08AA-4CC4-A473-3E9439A18ECF}" type="pres">
      <dgm:prSet presAssocID="{C1D761A8-3FF9-4B44-917A-A696F90C889C}" presName="iconBgRect" presStyleLbl="bgShp" presStyleIdx="1" presStyleCnt="6"/>
      <dgm:spPr/>
    </dgm:pt>
    <dgm:pt modelId="{1CB25781-2F5E-4D54-9EC6-5F38B14B6A03}" type="pres">
      <dgm:prSet presAssocID="{C1D761A8-3FF9-4B44-917A-A696F90C889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6FFF1539-B6D1-4684-BE19-9008C8E2B42D}" type="pres">
      <dgm:prSet presAssocID="{C1D761A8-3FF9-4B44-917A-A696F90C889C}" presName="spaceRect" presStyleCnt="0"/>
      <dgm:spPr/>
    </dgm:pt>
    <dgm:pt modelId="{26944653-B7A5-47EB-83C1-1D3C04B805E6}" type="pres">
      <dgm:prSet presAssocID="{C1D761A8-3FF9-4B44-917A-A696F90C889C}" presName="textRect" presStyleLbl="revTx" presStyleIdx="1" presStyleCnt="6">
        <dgm:presLayoutVars>
          <dgm:chMax val="1"/>
          <dgm:chPref val="1"/>
        </dgm:presLayoutVars>
      </dgm:prSet>
      <dgm:spPr/>
    </dgm:pt>
    <dgm:pt modelId="{BDBE535A-552C-449B-A2E1-D6B664023AB0}" type="pres">
      <dgm:prSet presAssocID="{1FAFCCC3-B4EE-4798-9C47-4927E820283D}" presName="sibTrans" presStyleLbl="sibTrans2D1" presStyleIdx="0" presStyleCnt="0"/>
      <dgm:spPr/>
    </dgm:pt>
    <dgm:pt modelId="{903A2D50-9D1A-439F-8C50-D11D2ED0A011}" type="pres">
      <dgm:prSet presAssocID="{706B2682-72D3-41D5-83C4-9CB17ABD4FE7}" presName="compNode" presStyleCnt="0"/>
      <dgm:spPr/>
    </dgm:pt>
    <dgm:pt modelId="{B3B918D4-D485-4FDE-91E3-5A323B83E157}" type="pres">
      <dgm:prSet presAssocID="{706B2682-72D3-41D5-83C4-9CB17ABD4FE7}" presName="iconBgRect" presStyleLbl="bgShp" presStyleIdx="2" presStyleCnt="6"/>
      <dgm:spPr/>
    </dgm:pt>
    <dgm:pt modelId="{516DE097-5209-4529-905E-CCED8E307D04}" type="pres">
      <dgm:prSet presAssocID="{706B2682-72D3-41D5-83C4-9CB17ABD4FE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768B015-AC89-4FA5-8428-15EE879078E5}" type="pres">
      <dgm:prSet presAssocID="{706B2682-72D3-41D5-83C4-9CB17ABD4FE7}" presName="spaceRect" presStyleCnt="0"/>
      <dgm:spPr/>
    </dgm:pt>
    <dgm:pt modelId="{2114558D-A234-456B-B6C3-A967691D10CE}" type="pres">
      <dgm:prSet presAssocID="{706B2682-72D3-41D5-83C4-9CB17ABD4FE7}" presName="textRect" presStyleLbl="revTx" presStyleIdx="2" presStyleCnt="6">
        <dgm:presLayoutVars>
          <dgm:chMax val="1"/>
          <dgm:chPref val="1"/>
        </dgm:presLayoutVars>
      </dgm:prSet>
      <dgm:spPr/>
    </dgm:pt>
    <dgm:pt modelId="{81D2A043-63A6-40C9-B012-9A95804ECB41}" type="pres">
      <dgm:prSet presAssocID="{C02030DE-C23F-4EC0-985D-4DFDA0195CC0}" presName="sibTrans" presStyleLbl="sibTrans2D1" presStyleIdx="0" presStyleCnt="0"/>
      <dgm:spPr/>
    </dgm:pt>
    <dgm:pt modelId="{37BF2B14-DF9A-4D20-A490-C77DF9C7EBEB}" type="pres">
      <dgm:prSet presAssocID="{63405FCA-6D86-483F-BE76-AFB297B9BB82}" presName="compNode" presStyleCnt="0"/>
      <dgm:spPr/>
    </dgm:pt>
    <dgm:pt modelId="{D8166665-4DBE-401C-9269-D75A58C735C5}" type="pres">
      <dgm:prSet presAssocID="{63405FCA-6D86-483F-BE76-AFB297B9BB82}" presName="iconBgRect" presStyleLbl="bgShp" presStyleIdx="3" presStyleCnt="6"/>
      <dgm:spPr/>
    </dgm:pt>
    <dgm:pt modelId="{6A15E9FE-E079-4E4F-AE08-B4208186A07E}" type="pres">
      <dgm:prSet presAssocID="{63405FCA-6D86-483F-BE76-AFB297B9BB8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FA0A7C60-2D74-4928-ACF3-B39F739808BB}" type="pres">
      <dgm:prSet presAssocID="{63405FCA-6D86-483F-BE76-AFB297B9BB82}" presName="spaceRect" presStyleCnt="0"/>
      <dgm:spPr/>
    </dgm:pt>
    <dgm:pt modelId="{7DBE7EFE-58B3-4BAD-BB6C-F020709B4358}" type="pres">
      <dgm:prSet presAssocID="{63405FCA-6D86-483F-BE76-AFB297B9BB82}" presName="textRect" presStyleLbl="revTx" presStyleIdx="3" presStyleCnt="6">
        <dgm:presLayoutVars>
          <dgm:chMax val="1"/>
          <dgm:chPref val="1"/>
        </dgm:presLayoutVars>
      </dgm:prSet>
      <dgm:spPr/>
    </dgm:pt>
    <dgm:pt modelId="{DA8B3C85-FF08-43AD-A05C-239BF78F2A16}" type="pres">
      <dgm:prSet presAssocID="{BA28C488-628C-461D-B71C-C9AADC813075}" presName="sibTrans" presStyleLbl="sibTrans2D1" presStyleIdx="0" presStyleCnt="0"/>
      <dgm:spPr/>
    </dgm:pt>
    <dgm:pt modelId="{29780AEA-36B3-407A-8872-EFBE3A5500EC}" type="pres">
      <dgm:prSet presAssocID="{B14EB0E2-45B1-48F3-8B3C-5C3659CDD235}" presName="compNode" presStyleCnt="0"/>
      <dgm:spPr/>
    </dgm:pt>
    <dgm:pt modelId="{F52825FE-7FAF-4A76-BF30-F0E3532EF1E6}" type="pres">
      <dgm:prSet presAssocID="{B14EB0E2-45B1-48F3-8B3C-5C3659CDD235}" presName="iconBgRect" presStyleLbl="bgShp" presStyleIdx="4" presStyleCnt="6"/>
      <dgm:spPr/>
    </dgm:pt>
    <dgm:pt modelId="{00AB53F4-7E4D-4601-9059-BE6E26E74618}" type="pres">
      <dgm:prSet presAssocID="{B14EB0E2-45B1-48F3-8B3C-5C3659CDD23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C5DBE144-C3BA-46F3-BCE9-51F71D1AE034}" type="pres">
      <dgm:prSet presAssocID="{B14EB0E2-45B1-48F3-8B3C-5C3659CDD235}" presName="spaceRect" presStyleCnt="0"/>
      <dgm:spPr/>
    </dgm:pt>
    <dgm:pt modelId="{65479BE5-54D2-4957-877C-36C87453F33E}" type="pres">
      <dgm:prSet presAssocID="{B14EB0E2-45B1-48F3-8B3C-5C3659CDD235}" presName="textRect" presStyleLbl="revTx" presStyleIdx="4" presStyleCnt="6">
        <dgm:presLayoutVars>
          <dgm:chMax val="1"/>
          <dgm:chPref val="1"/>
        </dgm:presLayoutVars>
      </dgm:prSet>
      <dgm:spPr/>
    </dgm:pt>
    <dgm:pt modelId="{3D4484A8-6B62-491F-8808-EB412D81BA7A}" type="pres">
      <dgm:prSet presAssocID="{D8BC95B5-CDE8-4CB5-BDA0-60853BCE5ED6}" presName="sibTrans" presStyleLbl="sibTrans2D1" presStyleIdx="0" presStyleCnt="0"/>
      <dgm:spPr/>
    </dgm:pt>
    <dgm:pt modelId="{9453F177-53C5-4240-A210-263B2801B220}" type="pres">
      <dgm:prSet presAssocID="{5060E212-BE10-4399-B8C9-9A0E0C5F5773}" presName="compNode" presStyleCnt="0"/>
      <dgm:spPr/>
    </dgm:pt>
    <dgm:pt modelId="{67609C44-0FD2-4F79-9D49-6947FA38D0A1}" type="pres">
      <dgm:prSet presAssocID="{5060E212-BE10-4399-B8C9-9A0E0C5F5773}" presName="iconBgRect" presStyleLbl="bgShp" presStyleIdx="5" presStyleCnt="6"/>
      <dgm:spPr/>
    </dgm:pt>
    <dgm:pt modelId="{7BDFFD8C-3C6C-440A-856E-DFCBDD8C8761}" type="pres">
      <dgm:prSet presAssocID="{5060E212-BE10-4399-B8C9-9A0E0C5F577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31A69CA-7EEF-400E-B14D-1A9DB5443587}" type="pres">
      <dgm:prSet presAssocID="{5060E212-BE10-4399-B8C9-9A0E0C5F5773}" presName="spaceRect" presStyleCnt="0"/>
      <dgm:spPr/>
    </dgm:pt>
    <dgm:pt modelId="{EC7DFED1-4F92-4515-9C22-2517ED07B6D8}" type="pres">
      <dgm:prSet presAssocID="{5060E212-BE10-4399-B8C9-9A0E0C5F577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34E4F01-1622-4616-98AB-0882B6008AD0}" srcId="{ED2FC9DB-5E05-4963-8039-42D06651132A}" destId="{5060E212-BE10-4399-B8C9-9A0E0C5F5773}" srcOrd="5" destOrd="0" parTransId="{1A0DB2B6-9D00-49A5-8A61-308C6253A778}" sibTransId="{26D5703B-C292-457A-834D-7D77BC1FB0E8}"/>
    <dgm:cxn modelId="{5C9F8D05-90EA-40F8-A95B-CB94587E0233}" type="presOf" srcId="{1BB06758-C81A-4210-914A-8B0C2F749FF7}" destId="{8906B7F7-6C15-4997-8CBC-EBB705B27AA1}" srcOrd="0" destOrd="0" presId="urn:microsoft.com/office/officeart/2018/2/layout/IconCircleList"/>
    <dgm:cxn modelId="{98541412-A0E2-4EAF-B9EF-603835077088}" type="presOf" srcId="{C02030DE-C23F-4EC0-985D-4DFDA0195CC0}" destId="{81D2A043-63A6-40C9-B012-9A95804ECB41}" srcOrd="0" destOrd="0" presId="urn:microsoft.com/office/officeart/2018/2/layout/IconCircleList"/>
    <dgm:cxn modelId="{63C92E12-5FA5-4FD6-BBB5-6558EB5F21EE}" type="presOf" srcId="{1FAFCCC3-B4EE-4798-9C47-4927E820283D}" destId="{BDBE535A-552C-449B-A2E1-D6B664023AB0}" srcOrd="0" destOrd="0" presId="urn:microsoft.com/office/officeart/2018/2/layout/IconCircleList"/>
    <dgm:cxn modelId="{F03B5537-A1E8-43AB-B42A-CCD82F783B4B}" srcId="{ED2FC9DB-5E05-4963-8039-42D06651132A}" destId="{1BB06758-C81A-4210-914A-8B0C2F749FF7}" srcOrd="0" destOrd="0" parTransId="{2D9499A8-A419-4CFA-A910-4DB39B4C8C86}" sibTransId="{266FB694-0E36-40C9-82B0-F811C1D34AA9}"/>
    <dgm:cxn modelId="{9C50D460-1F98-4D4E-B05D-F54065A8A8FF}" type="presOf" srcId="{B14EB0E2-45B1-48F3-8B3C-5C3659CDD235}" destId="{65479BE5-54D2-4957-877C-36C87453F33E}" srcOrd="0" destOrd="0" presId="urn:microsoft.com/office/officeart/2018/2/layout/IconCircleList"/>
    <dgm:cxn modelId="{4F8F1241-C407-40F7-9316-8304DF7AA4E9}" type="presOf" srcId="{C1D761A8-3FF9-4B44-917A-A696F90C889C}" destId="{26944653-B7A5-47EB-83C1-1D3C04B805E6}" srcOrd="0" destOrd="0" presId="urn:microsoft.com/office/officeart/2018/2/layout/IconCircleList"/>
    <dgm:cxn modelId="{0CF5364A-0509-4349-8998-F7AD2BE95373}" type="presOf" srcId="{ED2FC9DB-5E05-4963-8039-42D06651132A}" destId="{70B5247C-B2FD-4EEA-BE1D-EFCFCB32C029}" srcOrd="0" destOrd="0" presId="urn:microsoft.com/office/officeart/2018/2/layout/IconCircleList"/>
    <dgm:cxn modelId="{23BDA26A-6461-406E-9EC3-5A58B6A31C3C}" type="presOf" srcId="{63405FCA-6D86-483F-BE76-AFB297B9BB82}" destId="{7DBE7EFE-58B3-4BAD-BB6C-F020709B4358}" srcOrd="0" destOrd="0" presId="urn:microsoft.com/office/officeart/2018/2/layout/IconCircleList"/>
    <dgm:cxn modelId="{19097873-0976-4836-AEF1-43CA3D7085F8}" srcId="{ED2FC9DB-5E05-4963-8039-42D06651132A}" destId="{B14EB0E2-45B1-48F3-8B3C-5C3659CDD235}" srcOrd="4" destOrd="0" parTransId="{5BEE4B96-0B32-4E67-9E18-D6258C2E911C}" sibTransId="{D8BC95B5-CDE8-4CB5-BDA0-60853BCE5ED6}"/>
    <dgm:cxn modelId="{93976856-9781-46D7-8FDC-5BB1AF9A021D}" srcId="{ED2FC9DB-5E05-4963-8039-42D06651132A}" destId="{C1D761A8-3FF9-4B44-917A-A696F90C889C}" srcOrd="1" destOrd="0" parTransId="{027196E6-F20F-46C5-834B-4C867C2B9CFC}" sibTransId="{1FAFCCC3-B4EE-4798-9C47-4927E820283D}"/>
    <dgm:cxn modelId="{DB06C199-87E1-467E-ABF6-2AAADF8E6217}" type="presOf" srcId="{BA28C488-628C-461D-B71C-C9AADC813075}" destId="{DA8B3C85-FF08-43AD-A05C-239BF78F2A16}" srcOrd="0" destOrd="0" presId="urn:microsoft.com/office/officeart/2018/2/layout/IconCircleList"/>
    <dgm:cxn modelId="{E41EF3B9-0CCE-4E2C-A8CA-4F1FD13652D8}" type="presOf" srcId="{D8BC95B5-CDE8-4CB5-BDA0-60853BCE5ED6}" destId="{3D4484A8-6B62-491F-8808-EB412D81BA7A}" srcOrd="0" destOrd="0" presId="urn:microsoft.com/office/officeart/2018/2/layout/IconCircleList"/>
    <dgm:cxn modelId="{EE230CCC-B704-4B94-B606-7C556836A7E7}" type="presOf" srcId="{706B2682-72D3-41D5-83C4-9CB17ABD4FE7}" destId="{2114558D-A234-456B-B6C3-A967691D10CE}" srcOrd="0" destOrd="0" presId="urn:microsoft.com/office/officeart/2018/2/layout/IconCircleList"/>
    <dgm:cxn modelId="{01AEF1CD-B326-4F14-AA3B-FC230095478A}" type="presOf" srcId="{5060E212-BE10-4399-B8C9-9A0E0C5F5773}" destId="{EC7DFED1-4F92-4515-9C22-2517ED07B6D8}" srcOrd="0" destOrd="0" presId="urn:microsoft.com/office/officeart/2018/2/layout/IconCircleList"/>
    <dgm:cxn modelId="{D6F8BFE7-5761-48A1-80E7-0662B3B23C82}" type="presOf" srcId="{266FB694-0E36-40C9-82B0-F811C1D34AA9}" destId="{F472B425-F731-43F2-AF27-A4D66955B8BC}" srcOrd="0" destOrd="0" presId="urn:microsoft.com/office/officeart/2018/2/layout/IconCircleList"/>
    <dgm:cxn modelId="{78B413ED-DF5B-4028-AC2B-A696290887AB}" srcId="{ED2FC9DB-5E05-4963-8039-42D06651132A}" destId="{63405FCA-6D86-483F-BE76-AFB297B9BB82}" srcOrd="3" destOrd="0" parTransId="{EB004929-5E6D-4FAF-B58D-D857DFBCE62D}" sibTransId="{BA28C488-628C-461D-B71C-C9AADC813075}"/>
    <dgm:cxn modelId="{2EE53EFC-DFDA-4372-8C76-48F38EC441FD}" srcId="{ED2FC9DB-5E05-4963-8039-42D06651132A}" destId="{706B2682-72D3-41D5-83C4-9CB17ABD4FE7}" srcOrd="2" destOrd="0" parTransId="{17AB3D78-8BA0-488D-8969-16B0C5DD5C5E}" sibTransId="{C02030DE-C23F-4EC0-985D-4DFDA0195CC0}"/>
    <dgm:cxn modelId="{E9E03485-A072-4DAF-BB57-3236C4CD453F}" type="presParOf" srcId="{70B5247C-B2FD-4EEA-BE1D-EFCFCB32C029}" destId="{5390D6B3-4E59-48AF-B817-247816CFA5B8}" srcOrd="0" destOrd="0" presId="urn:microsoft.com/office/officeart/2018/2/layout/IconCircleList"/>
    <dgm:cxn modelId="{1A55B14F-E1AD-4296-90CC-91F6258040FD}" type="presParOf" srcId="{5390D6B3-4E59-48AF-B817-247816CFA5B8}" destId="{30D0925B-71B8-4A48-A97C-9FFAA21233B7}" srcOrd="0" destOrd="0" presId="urn:microsoft.com/office/officeart/2018/2/layout/IconCircleList"/>
    <dgm:cxn modelId="{01C27DDB-2DB5-4F6A-A832-62F1F9823EC6}" type="presParOf" srcId="{30D0925B-71B8-4A48-A97C-9FFAA21233B7}" destId="{930DAF9C-A21C-4BD7-B6DB-984A4AB9762A}" srcOrd="0" destOrd="0" presId="urn:microsoft.com/office/officeart/2018/2/layout/IconCircleList"/>
    <dgm:cxn modelId="{25F70574-C75B-4E76-8DBE-E708E2E4923F}" type="presParOf" srcId="{30D0925B-71B8-4A48-A97C-9FFAA21233B7}" destId="{A3F99B99-B783-4EBB-8E71-DEF5AEC6642B}" srcOrd="1" destOrd="0" presId="urn:microsoft.com/office/officeart/2018/2/layout/IconCircleList"/>
    <dgm:cxn modelId="{CD71F73C-A892-458B-92F6-CA7429A91A76}" type="presParOf" srcId="{30D0925B-71B8-4A48-A97C-9FFAA21233B7}" destId="{4285FCFF-DA3C-4643-82F5-82B4AB8E16F1}" srcOrd="2" destOrd="0" presId="urn:microsoft.com/office/officeart/2018/2/layout/IconCircleList"/>
    <dgm:cxn modelId="{C2018E92-092C-4CD2-ADE6-01305CE15FA7}" type="presParOf" srcId="{30D0925B-71B8-4A48-A97C-9FFAA21233B7}" destId="{8906B7F7-6C15-4997-8CBC-EBB705B27AA1}" srcOrd="3" destOrd="0" presId="urn:microsoft.com/office/officeart/2018/2/layout/IconCircleList"/>
    <dgm:cxn modelId="{91CA6B33-8090-45F8-B91E-C89A0B81B25B}" type="presParOf" srcId="{5390D6B3-4E59-48AF-B817-247816CFA5B8}" destId="{F472B425-F731-43F2-AF27-A4D66955B8BC}" srcOrd="1" destOrd="0" presId="urn:microsoft.com/office/officeart/2018/2/layout/IconCircleList"/>
    <dgm:cxn modelId="{9E47C8D5-7209-4535-8C60-7A8300993EAB}" type="presParOf" srcId="{5390D6B3-4E59-48AF-B817-247816CFA5B8}" destId="{FC0DA083-1F1F-4233-995D-61D732EFD111}" srcOrd="2" destOrd="0" presId="urn:microsoft.com/office/officeart/2018/2/layout/IconCircleList"/>
    <dgm:cxn modelId="{CB4FFA96-DF4E-4AA5-827C-F56146DD2E33}" type="presParOf" srcId="{FC0DA083-1F1F-4233-995D-61D732EFD111}" destId="{ED01F5CC-08AA-4CC4-A473-3E9439A18ECF}" srcOrd="0" destOrd="0" presId="urn:microsoft.com/office/officeart/2018/2/layout/IconCircleList"/>
    <dgm:cxn modelId="{E0E9D575-0977-4B3D-819B-D7FA53C72783}" type="presParOf" srcId="{FC0DA083-1F1F-4233-995D-61D732EFD111}" destId="{1CB25781-2F5E-4D54-9EC6-5F38B14B6A03}" srcOrd="1" destOrd="0" presId="urn:microsoft.com/office/officeart/2018/2/layout/IconCircleList"/>
    <dgm:cxn modelId="{4C040CAD-BA00-44C4-BC9D-F6D9AE7A4571}" type="presParOf" srcId="{FC0DA083-1F1F-4233-995D-61D732EFD111}" destId="{6FFF1539-B6D1-4684-BE19-9008C8E2B42D}" srcOrd="2" destOrd="0" presId="urn:microsoft.com/office/officeart/2018/2/layout/IconCircleList"/>
    <dgm:cxn modelId="{C5329BBA-1316-4B29-BC2C-9B713C6E02FA}" type="presParOf" srcId="{FC0DA083-1F1F-4233-995D-61D732EFD111}" destId="{26944653-B7A5-47EB-83C1-1D3C04B805E6}" srcOrd="3" destOrd="0" presId="urn:microsoft.com/office/officeart/2018/2/layout/IconCircleList"/>
    <dgm:cxn modelId="{48240D96-6340-482F-8973-A26B5642D8C3}" type="presParOf" srcId="{5390D6B3-4E59-48AF-B817-247816CFA5B8}" destId="{BDBE535A-552C-449B-A2E1-D6B664023AB0}" srcOrd="3" destOrd="0" presId="urn:microsoft.com/office/officeart/2018/2/layout/IconCircleList"/>
    <dgm:cxn modelId="{ACE0D197-0A20-487B-9AA1-4C95FFAC312A}" type="presParOf" srcId="{5390D6B3-4E59-48AF-B817-247816CFA5B8}" destId="{903A2D50-9D1A-439F-8C50-D11D2ED0A011}" srcOrd="4" destOrd="0" presId="urn:microsoft.com/office/officeart/2018/2/layout/IconCircleList"/>
    <dgm:cxn modelId="{AC271B81-E208-4DD7-A437-AD8244452E10}" type="presParOf" srcId="{903A2D50-9D1A-439F-8C50-D11D2ED0A011}" destId="{B3B918D4-D485-4FDE-91E3-5A323B83E157}" srcOrd="0" destOrd="0" presId="urn:microsoft.com/office/officeart/2018/2/layout/IconCircleList"/>
    <dgm:cxn modelId="{1885938C-7E92-4654-80CE-A1AF80448F80}" type="presParOf" srcId="{903A2D50-9D1A-439F-8C50-D11D2ED0A011}" destId="{516DE097-5209-4529-905E-CCED8E307D04}" srcOrd="1" destOrd="0" presId="urn:microsoft.com/office/officeart/2018/2/layout/IconCircleList"/>
    <dgm:cxn modelId="{AF9E7F17-8AAD-4D86-AA4D-A75107BD69E7}" type="presParOf" srcId="{903A2D50-9D1A-439F-8C50-D11D2ED0A011}" destId="{A768B015-AC89-4FA5-8428-15EE879078E5}" srcOrd="2" destOrd="0" presId="urn:microsoft.com/office/officeart/2018/2/layout/IconCircleList"/>
    <dgm:cxn modelId="{54817818-85DB-4D82-84D3-0948E7D53FD0}" type="presParOf" srcId="{903A2D50-9D1A-439F-8C50-D11D2ED0A011}" destId="{2114558D-A234-456B-B6C3-A967691D10CE}" srcOrd="3" destOrd="0" presId="urn:microsoft.com/office/officeart/2018/2/layout/IconCircleList"/>
    <dgm:cxn modelId="{FDB322C0-7FEF-4815-A7D6-CD13620442D5}" type="presParOf" srcId="{5390D6B3-4E59-48AF-B817-247816CFA5B8}" destId="{81D2A043-63A6-40C9-B012-9A95804ECB41}" srcOrd="5" destOrd="0" presId="urn:microsoft.com/office/officeart/2018/2/layout/IconCircleList"/>
    <dgm:cxn modelId="{5938054A-0BC2-4F49-AF09-64C5B29CC99B}" type="presParOf" srcId="{5390D6B3-4E59-48AF-B817-247816CFA5B8}" destId="{37BF2B14-DF9A-4D20-A490-C77DF9C7EBEB}" srcOrd="6" destOrd="0" presId="urn:microsoft.com/office/officeart/2018/2/layout/IconCircleList"/>
    <dgm:cxn modelId="{4045999A-25BA-479C-9500-AEF27A2CCFDA}" type="presParOf" srcId="{37BF2B14-DF9A-4D20-A490-C77DF9C7EBEB}" destId="{D8166665-4DBE-401C-9269-D75A58C735C5}" srcOrd="0" destOrd="0" presId="urn:microsoft.com/office/officeart/2018/2/layout/IconCircleList"/>
    <dgm:cxn modelId="{DCACAF4E-DED2-4146-B871-AE05218B5785}" type="presParOf" srcId="{37BF2B14-DF9A-4D20-A490-C77DF9C7EBEB}" destId="{6A15E9FE-E079-4E4F-AE08-B4208186A07E}" srcOrd="1" destOrd="0" presId="urn:microsoft.com/office/officeart/2018/2/layout/IconCircleList"/>
    <dgm:cxn modelId="{70E2F35D-B91F-451F-9B72-F0F09CB1ED1A}" type="presParOf" srcId="{37BF2B14-DF9A-4D20-A490-C77DF9C7EBEB}" destId="{FA0A7C60-2D74-4928-ACF3-B39F739808BB}" srcOrd="2" destOrd="0" presId="urn:microsoft.com/office/officeart/2018/2/layout/IconCircleList"/>
    <dgm:cxn modelId="{278DF79E-F996-4060-A513-D63668082C21}" type="presParOf" srcId="{37BF2B14-DF9A-4D20-A490-C77DF9C7EBEB}" destId="{7DBE7EFE-58B3-4BAD-BB6C-F020709B4358}" srcOrd="3" destOrd="0" presId="urn:microsoft.com/office/officeart/2018/2/layout/IconCircleList"/>
    <dgm:cxn modelId="{462F5644-72C7-4804-A42E-3542D41D168B}" type="presParOf" srcId="{5390D6B3-4E59-48AF-B817-247816CFA5B8}" destId="{DA8B3C85-FF08-43AD-A05C-239BF78F2A16}" srcOrd="7" destOrd="0" presId="urn:microsoft.com/office/officeart/2018/2/layout/IconCircleList"/>
    <dgm:cxn modelId="{085CC1D9-90C5-4D45-A134-BE7CD7D4C767}" type="presParOf" srcId="{5390D6B3-4E59-48AF-B817-247816CFA5B8}" destId="{29780AEA-36B3-407A-8872-EFBE3A5500EC}" srcOrd="8" destOrd="0" presId="urn:microsoft.com/office/officeart/2018/2/layout/IconCircleList"/>
    <dgm:cxn modelId="{802719F1-1462-4C4C-9C17-3D0B510CC2EA}" type="presParOf" srcId="{29780AEA-36B3-407A-8872-EFBE3A5500EC}" destId="{F52825FE-7FAF-4A76-BF30-F0E3532EF1E6}" srcOrd="0" destOrd="0" presId="urn:microsoft.com/office/officeart/2018/2/layout/IconCircleList"/>
    <dgm:cxn modelId="{500F84FB-38DA-4894-815B-2A22BC0241F8}" type="presParOf" srcId="{29780AEA-36B3-407A-8872-EFBE3A5500EC}" destId="{00AB53F4-7E4D-4601-9059-BE6E26E74618}" srcOrd="1" destOrd="0" presId="urn:microsoft.com/office/officeart/2018/2/layout/IconCircleList"/>
    <dgm:cxn modelId="{2303C094-E72D-4321-AD65-3857E91E0A33}" type="presParOf" srcId="{29780AEA-36B3-407A-8872-EFBE3A5500EC}" destId="{C5DBE144-C3BA-46F3-BCE9-51F71D1AE034}" srcOrd="2" destOrd="0" presId="urn:microsoft.com/office/officeart/2018/2/layout/IconCircleList"/>
    <dgm:cxn modelId="{C090F15C-BC85-4133-8D39-C363965241E2}" type="presParOf" srcId="{29780AEA-36B3-407A-8872-EFBE3A5500EC}" destId="{65479BE5-54D2-4957-877C-36C87453F33E}" srcOrd="3" destOrd="0" presId="urn:microsoft.com/office/officeart/2018/2/layout/IconCircleList"/>
    <dgm:cxn modelId="{E4E12A5D-E9E1-410C-85E7-3D7D3432AD0C}" type="presParOf" srcId="{5390D6B3-4E59-48AF-B817-247816CFA5B8}" destId="{3D4484A8-6B62-491F-8808-EB412D81BA7A}" srcOrd="9" destOrd="0" presId="urn:microsoft.com/office/officeart/2018/2/layout/IconCircleList"/>
    <dgm:cxn modelId="{5D56800B-181B-4241-B495-989DD659E802}" type="presParOf" srcId="{5390D6B3-4E59-48AF-B817-247816CFA5B8}" destId="{9453F177-53C5-4240-A210-263B2801B220}" srcOrd="10" destOrd="0" presId="urn:microsoft.com/office/officeart/2018/2/layout/IconCircleList"/>
    <dgm:cxn modelId="{FED20CD4-8B84-4AD4-80D4-A96FE90320CB}" type="presParOf" srcId="{9453F177-53C5-4240-A210-263B2801B220}" destId="{67609C44-0FD2-4F79-9D49-6947FA38D0A1}" srcOrd="0" destOrd="0" presId="urn:microsoft.com/office/officeart/2018/2/layout/IconCircleList"/>
    <dgm:cxn modelId="{3E5F0A87-49F3-43D9-B758-83333C68D147}" type="presParOf" srcId="{9453F177-53C5-4240-A210-263B2801B220}" destId="{7BDFFD8C-3C6C-440A-856E-DFCBDD8C8761}" srcOrd="1" destOrd="0" presId="urn:microsoft.com/office/officeart/2018/2/layout/IconCircleList"/>
    <dgm:cxn modelId="{90C38A8A-26CE-4E1B-B20C-A45728D87942}" type="presParOf" srcId="{9453F177-53C5-4240-A210-263B2801B220}" destId="{331A69CA-7EEF-400E-B14D-1A9DB5443587}" srcOrd="2" destOrd="0" presId="urn:microsoft.com/office/officeart/2018/2/layout/IconCircleList"/>
    <dgm:cxn modelId="{97D3D285-D4B9-4018-93E4-40B0360D083B}" type="presParOf" srcId="{9453F177-53C5-4240-A210-263B2801B220}" destId="{EC7DFED1-4F92-4515-9C22-2517ED07B6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9AD0DD-A206-4EAD-8771-D898BBBBB1E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23C15F-E524-4381-9C95-B4CD8D4ABB39}">
      <dgm:prSet custT="1"/>
      <dgm:spPr/>
      <dgm:t>
        <a:bodyPr/>
        <a:lstStyle/>
        <a:p>
          <a:r>
            <a:rPr lang="en-US" sz="1600" b="1"/>
            <a:t>Shipments &amp; Inventory</a:t>
          </a:r>
          <a:endParaRPr lang="en-US" sz="1600"/>
        </a:p>
      </dgm:t>
    </dgm:pt>
    <dgm:pt modelId="{DC629484-B91E-4547-BDDC-F032853C8E9C}" type="parTrans" cxnId="{CFF13760-C592-47A1-8C3D-D55C7CF9EDC0}">
      <dgm:prSet/>
      <dgm:spPr/>
      <dgm:t>
        <a:bodyPr/>
        <a:lstStyle/>
        <a:p>
          <a:endParaRPr lang="en-US" sz="1400"/>
        </a:p>
      </dgm:t>
    </dgm:pt>
    <dgm:pt modelId="{9D5CB80A-3207-43FD-9927-1F0B92D4BD29}" type="sibTrans" cxnId="{CFF13760-C592-47A1-8C3D-D55C7CF9EDC0}">
      <dgm:prSet/>
      <dgm:spPr/>
      <dgm:t>
        <a:bodyPr/>
        <a:lstStyle/>
        <a:p>
          <a:endParaRPr lang="en-US" sz="1400"/>
        </a:p>
      </dgm:t>
    </dgm:pt>
    <dgm:pt modelId="{0E5A1F9A-11BF-4F2E-B0E9-818CA95463F9}">
      <dgm:prSet custT="1"/>
      <dgm:spPr/>
      <dgm:t>
        <a:bodyPr/>
        <a:lstStyle/>
        <a:p>
          <a:r>
            <a:rPr lang="en-US" sz="1600" dirty="0"/>
            <a:t>Track expected vs. actual delivery dates for monthly delay analysis</a:t>
          </a:r>
        </a:p>
      </dgm:t>
    </dgm:pt>
    <dgm:pt modelId="{9788EE16-106E-480D-9636-7EFFCE8A8075}" type="parTrans" cxnId="{02FDB9E7-C011-475F-9E23-6E3F30A7EAAD}">
      <dgm:prSet/>
      <dgm:spPr/>
      <dgm:t>
        <a:bodyPr/>
        <a:lstStyle/>
        <a:p>
          <a:endParaRPr lang="en-US" sz="1400"/>
        </a:p>
      </dgm:t>
    </dgm:pt>
    <dgm:pt modelId="{7D53F3BC-2A68-4803-91E5-3C57ED17E2D3}" type="sibTrans" cxnId="{02FDB9E7-C011-475F-9E23-6E3F30A7EAAD}">
      <dgm:prSet/>
      <dgm:spPr/>
      <dgm:t>
        <a:bodyPr/>
        <a:lstStyle/>
        <a:p>
          <a:endParaRPr lang="en-US" sz="1400"/>
        </a:p>
      </dgm:t>
    </dgm:pt>
    <dgm:pt modelId="{931BC3F4-C107-4EF3-8E92-ED0ABC27FC67}">
      <dgm:prSet custT="1"/>
      <dgm:spPr/>
      <dgm:t>
        <a:bodyPr/>
        <a:lstStyle/>
        <a:p>
          <a:r>
            <a:rPr lang="en-US" sz="1600" dirty="0"/>
            <a:t>Supplies (e.g., bottles, corks) are categorized by type and supplier</a:t>
          </a:r>
        </a:p>
      </dgm:t>
    </dgm:pt>
    <dgm:pt modelId="{A444D7B8-C32E-4B9F-A246-D8D0B3DA0072}" type="parTrans" cxnId="{4AA474C5-428B-4171-96E4-D67F41FB88A5}">
      <dgm:prSet/>
      <dgm:spPr/>
      <dgm:t>
        <a:bodyPr/>
        <a:lstStyle/>
        <a:p>
          <a:endParaRPr lang="en-US" sz="1400"/>
        </a:p>
      </dgm:t>
    </dgm:pt>
    <dgm:pt modelId="{3D616C42-1878-4C2B-A758-83AB97A2731B}" type="sibTrans" cxnId="{4AA474C5-428B-4171-96E4-D67F41FB88A5}">
      <dgm:prSet/>
      <dgm:spPr/>
      <dgm:t>
        <a:bodyPr/>
        <a:lstStyle/>
        <a:p>
          <a:endParaRPr lang="en-US" sz="1400"/>
        </a:p>
      </dgm:t>
    </dgm:pt>
    <dgm:pt modelId="{A952BCE2-A125-426E-9107-6552BAA29386}">
      <dgm:prSet custT="1"/>
      <dgm:spPr/>
      <dgm:t>
        <a:bodyPr/>
        <a:lstStyle/>
        <a:p>
          <a:r>
            <a:rPr lang="en-US" sz="1600" dirty="0"/>
            <a:t>Enables inventory tracking and smart reordering</a:t>
          </a:r>
        </a:p>
      </dgm:t>
    </dgm:pt>
    <dgm:pt modelId="{D0DCE1B6-BF5E-4D63-A276-D06661182A9D}" type="parTrans" cxnId="{3BF5898E-507A-4C31-8F22-288AA3D45C80}">
      <dgm:prSet/>
      <dgm:spPr/>
      <dgm:t>
        <a:bodyPr/>
        <a:lstStyle/>
        <a:p>
          <a:endParaRPr lang="en-US" sz="1400"/>
        </a:p>
      </dgm:t>
    </dgm:pt>
    <dgm:pt modelId="{16AEBC41-DF7C-4FDF-A7C6-624A94D12F84}" type="sibTrans" cxnId="{3BF5898E-507A-4C31-8F22-288AA3D45C80}">
      <dgm:prSet/>
      <dgm:spPr/>
      <dgm:t>
        <a:bodyPr/>
        <a:lstStyle/>
        <a:p>
          <a:endParaRPr lang="en-US" sz="1400"/>
        </a:p>
      </dgm:t>
    </dgm:pt>
    <dgm:pt modelId="{4F1A7362-299B-4E1F-8E04-CF123AADCFF9}">
      <dgm:prSet custT="1"/>
      <dgm:spPr/>
      <dgm:t>
        <a:bodyPr/>
        <a:lstStyle/>
        <a:p>
          <a:r>
            <a:rPr lang="en-US" sz="1600" b="1" dirty="0"/>
            <a:t>Wine Sales &amp; Distribution</a:t>
          </a:r>
          <a:endParaRPr lang="en-US" sz="1600" dirty="0"/>
        </a:p>
      </dgm:t>
    </dgm:pt>
    <dgm:pt modelId="{69C70129-92BB-4F98-85B7-89E8D401DEC8}" type="parTrans" cxnId="{C05A7A34-6DAC-4215-B475-BEF3B517DA88}">
      <dgm:prSet/>
      <dgm:spPr/>
      <dgm:t>
        <a:bodyPr/>
        <a:lstStyle/>
        <a:p>
          <a:endParaRPr lang="en-US" sz="1400"/>
        </a:p>
      </dgm:t>
    </dgm:pt>
    <dgm:pt modelId="{C1DFFC20-5F32-41D1-A1DD-7E165F3C44EB}" type="sibTrans" cxnId="{C05A7A34-6DAC-4215-B475-BEF3B517DA88}">
      <dgm:prSet/>
      <dgm:spPr/>
      <dgm:t>
        <a:bodyPr/>
        <a:lstStyle/>
        <a:p>
          <a:endParaRPr lang="en-US" sz="1400"/>
        </a:p>
      </dgm:t>
    </dgm:pt>
    <dgm:pt modelId="{8E0A7BF1-80D5-448F-A3DD-347C44D9D452}">
      <dgm:prSet custT="1"/>
      <dgm:spPr/>
      <dgm:t>
        <a:bodyPr/>
        <a:lstStyle/>
        <a:p>
          <a:r>
            <a:rPr lang="en-US" sz="1600" dirty="0"/>
            <a:t>Sales data logged by wine type and distributor</a:t>
          </a:r>
        </a:p>
      </dgm:t>
    </dgm:pt>
    <dgm:pt modelId="{5EF0EF9E-16E6-4BC0-8BB0-63FDD4B8D5D2}" type="parTrans" cxnId="{81B8E00D-4FD3-43B0-AB78-041FCF68DAE6}">
      <dgm:prSet/>
      <dgm:spPr/>
      <dgm:t>
        <a:bodyPr/>
        <a:lstStyle/>
        <a:p>
          <a:endParaRPr lang="en-US" sz="1400"/>
        </a:p>
      </dgm:t>
    </dgm:pt>
    <dgm:pt modelId="{ED977211-FEAC-4CDC-B995-5A33D5AD808A}" type="sibTrans" cxnId="{81B8E00D-4FD3-43B0-AB78-041FCF68DAE6}">
      <dgm:prSet/>
      <dgm:spPr/>
      <dgm:t>
        <a:bodyPr/>
        <a:lstStyle/>
        <a:p>
          <a:endParaRPr lang="en-US" sz="1400"/>
        </a:p>
      </dgm:t>
    </dgm:pt>
    <dgm:pt modelId="{17526BE0-D413-4BC6-B050-6970885367E2}">
      <dgm:prSet custT="1"/>
      <dgm:spPr/>
      <dgm:t>
        <a:bodyPr/>
        <a:lstStyle/>
        <a:p>
          <a:r>
            <a:rPr lang="en-US" sz="1600" dirty="0"/>
            <a:t>Supports performance analysis and informed decisions</a:t>
          </a:r>
        </a:p>
      </dgm:t>
    </dgm:pt>
    <dgm:pt modelId="{8D8EF39C-0804-49D0-A19D-11B4A5CDCD80}" type="parTrans" cxnId="{D8CFA1A6-D3F7-4FC5-A33A-5C5B26F8DBE8}">
      <dgm:prSet/>
      <dgm:spPr/>
      <dgm:t>
        <a:bodyPr/>
        <a:lstStyle/>
        <a:p>
          <a:endParaRPr lang="en-US" sz="1400"/>
        </a:p>
      </dgm:t>
    </dgm:pt>
    <dgm:pt modelId="{418A1870-818A-48E6-BAC0-BD4A3D878707}" type="sibTrans" cxnId="{D8CFA1A6-D3F7-4FC5-A33A-5C5B26F8DBE8}">
      <dgm:prSet/>
      <dgm:spPr/>
      <dgm:t>
        <a:bodyPr/>
        <a:lstStyle/>
        <a:p>
          <a:endParaRPr lang="en-US" sz="1400"/>
        </a:p>
      </dgm:t>
    </dgm:pt>
    <dgm:pt modelId="{E28FF2E7-D1F0-4B1A-B886-D8508949DBA3}">
      <dgm:prSet custT="1"/>
      <dgm:spPr/>
      <dgm:t>
        <a:bodyPr/>
        <a:lstStyle/>
        <a:p>
          <a:r>
            <a:rPr lang="en-US" sz="1600"/>
            <a:t>Distribution maps wine availability by distributor</a:t>
          </a:r>
        </a:p>
      </dgm:t>
    </dgm:pt>
    <dgm:pt modelId="{61CB8283-257C-4938-9A2D-DE31C4BC943E}" type="parTrans" cxnId="{8FEE0C7E-BB38-410A-9B65-2DE88B0FF04B}">
      <dgm:prSet/>
      <dgm:spPr/>
      <dgm:t>
        <a:bodyPr/>
        <a:lstStyle/>
        <a:p>
          <a:endParaRPr lang="en-US" sz="1400"/>
        </a:p>
      </dgm:t>
    </dgm:pt>
    <dgm:pt modelId="{0E05A577-21EF-4BA6-8664-D6C83B75D2E0}" type="sibTrans" cxnId="{8FEE0C7E-BB38-410A-9B65-2DE88B0FF04B}">
      <dgm:prSet/>
      <dgm:spPr/>
      <dgm:t>
        <a:bodyPr/>
        <a:lstStyle/>
        <a:p>
          <a:endParaRPr lang="en-US" sz="1400"/>
        </a:p>
      </dgm:t>
    </dgm:pt>
    <dgm:pt modelId="{9B7FF9D8-61D8-4082-A527-787010D51852}">
      <dgm:prSet custT="1"/>
      <dgm:spPr/>
      <dgm:t>
        <a:bodyPr/>
        <a:lstStyle/>
        <a:p>
          <a:r>
            <a:rPr lang="en-US" sz="1600" dirty="0"/>
            <a:t>Enables online ordering and shipment tracking</a:t>
          </a:r>
        </a:p>
      </dgm:t>
    </dgm:pt>
    <dgm:pt modelId="{0A488B8C-4A0E-428F-AEC9-8D9C9894F713}" type="parTrans" cxnId="{6BBAA7D6-9D6C-4574-ADE8-FEA49DA71E39}">
      <dgm:prSet/>
      <dgm:spPr/>
      <dgm:t>
        <a:bodyPr/>
        <a:lstStyle/>
        <a:p>
          <a:endParaRPr lang="en-US" sz="1400"/>
        </a:p>
      </dgm:t>
    </dgm:pt>
    <dgm:pt modelId="{86E52136-DD3B-4C9F-96C2-8662CC6C1994}" type="sibTrans" cxnId="{6BBAA7D6-9D6C-4574-ADE8-FEA49DA71E39}">
      <dgm:prSet/>
      <dgm:spPr/>
      <dgm:t>
        <a:bodyPr/>
        <a:lstStyle/>
        <a:p>
          <a:endParaRPr lang="en-US" sz="1400"/>
        </a:p>
      </dgm:t>
    </dgm:pt>
    <dgm:pt modelId="{232A5617-6003-425C-BA97-F5ED2C791FA7}">
      <dgm:prSet custT="1"/>
      <dgm:spPr/>
      <dgm:t>
        <a:bodyPr/>
        <a:lstStyle/>
        <a:p>
          <a:r>
            <a:rPr lang="en-US" sz="1600" b="1"/>
            <a:t>Employee Time &amp; Departments</a:t>
          </a:r>
          <a:endParaRPr lang="en-US" sz="1600"/>
        </a:p>
      </dgm:t>
    </dgm:pt>
    <dgm:pt modelId="{D7F73419-58BC-4DED-9B2B-4C628CFC7C5C}" type="parTrans" cxnId="{C3491487-0EC6-429C-8216-9CA872D368F3}">
      <dgm:prSet/>
      <dgm:spPr/>
      <dgm:t>
        <a:bodyPr/>
        <a:lstStyle/>
        <a:p>
          <a:endParaRPr lang="en-US" sz="1400"/>
        </a:p>
      </dgm:t>
    </dgm:pt>
    <dgm:pt modelId="{66D324CA-2ACA-4421-8E3F-89E57A68CF32}" type="sibTrans" cxnId="{C3491487-0EC6-429C-8216-9CA872D368F3}">
      <dgm:prSet/>
      <dgm:spPr/>
      <dgm:t>
        <a:bodyPr/>
        <a:lstStyle/>
        <a:p>
          <a:endParaRPr lang="en-US" sz="1400"/>
        </a:p>
      </dgm:t>
    </dgm:pt>
    <dgm:pt modelId="{9330F798-C3AB-4B23-BED9-02B38E1C15CC}">
      <dgm:prSet custT="1"/>
      <dgm:spPr/>
      <dgm:t>
        <a:bodyPr/>
        <a:lstStyle/>
        <a:p>
          <a:r>
            <a:rPr lang="en-US" sz="1600" dirty="0"/>
            <a:t>Employee hours tracked digitally or manually</a:t>
          </a:r>
        </a:p>
      </dgm:t>
    </dgm:pt>
    <dgm:pt modelId="{409FC86A-B118-48AF-95F6-31048B2D0342}" type="parTrans" cxnId="{EC0DA0D4-1747-44C4-B886-261DD15F7BA6}">
      <dgm:prSet/>
      <dgm:spPr/>
      <dgm:t>
        <a:bodyPr/>
        <a:lstStyle/>
        <a:p>
          <a:endParaRPr lang="en-US" sz="1400"/>
        </a:p>
      </dgm:t>
    </dgm:pt>
    <dgm:pt modelId="{7E85717E-E7EE-4171-833C-8186DF02075F}" type="sibTrans" cxnId="{EC0DA0D4-1747-44C4-B886-261DD15F7BA6}">
      <dgm:prSet/>
      <dgm:spPr/>
      <dgm:t>
        <a:bodyPr/>
        <a:lstStyle/>
        <a:p>
          <a:endParaRPr lang="en-US" sz="1400"/>
        </a:p>
      </dgm:t>
    </dgm:pt>
    <dgm:pt modelId="{AF32FEBF-C926-4A4B-85FC-E4E15CADD38C}">
      <dgm:prSet custT="1"/>
      <dgm:spPr/>
      <dgm:t>
        <a:bodyPr/>
        <a:lstStyle/>
        <a:p>
          <a:r>
            <a:rPr lang="en-US" sz="1600"/>
            <a:t>Quarterly labor reports by employee and department</a:t>
          </a:r>
        </a:p>
      </dgm:t>
    </dgm:pt>
    <dgm:pt modelId="{AB1F6A78-7DA8-4806-A96B-81970F954A2B}" type="parTrans" cxnId="{2B906D40-060F-4A6E-B078-C9DA762A8ACB}">
      <dgm:prSet/>
      <dgm:spPr/>
      <dgm:t>
        <a:bodyPr/>
        <a:lstStyle/>
        <a:p>
          <a:endParaRPr lang="en-US" sz="1400"/>
        </a:p>
      </dgm:t>
    </dgm:pt>
    <dgm:pt modelId="{483FF1C3-C6D1-403E-828F-84C3215E9F5F}" type="sibTrans" cxnId="{2B906D40-060F-4A6E-B078-C9DA762A8ACB}">
      <dgm:prSet/>
      <dgm:spPr/>
      <dgm:t>
        <a:bodyPr/>
        <a:lstStyle/>
        <a:p>
          <a:endParaRPr lang="en-US" sz="1400"/>
        </a:p>
      </dgm:t>
    </dgm:pt>
    <dgm:pt modelId="{E3362975-FB2A-4811-AD29-6F59797A6D55}">
      <dgm:prSet custT="1"/>
      <dgm:spPr/>
      <dgm:t>
        <a:bodyPr/>
        <a:lstStyle/>
        <a:p>
          <a:r>
            <a:rPr lang="en-US" sz="1600" dirty="0"/>
            <a:t>Departments (Finance, Marketing, Production, Distribution) have measurable, role-based operations</a:t>
          </a:r>
        </a:p>
      </dgm:t>
    </dgm:pt>
    <dgm:pt modelId="{FD88F49A-0994-46C3-9DBA-33E8873800BE}" type="parTrans" cxnId="{18E43567-B6FB-4CA1-8524-15E8AED92397}">
      <dgm:prSet/>
      <dgm:spPr/>
      <dgm:t>
        <a:bodyPr/>
        <a:lstStyle/>
        <a:p>
          <a:endParaRPr lang="en-US" sz="1400"/>
        </a:p>
      </dgm:t>
    </dgm:pt>
    <dgm:pt modelId="{23848B39-BC26-4F09-BCB2-8F4CB5F1D31B}" type="sibTrans" cxnId="{18E43567-B6FB-4CA1-8524-15E8AED92397}">
      <dgm:prSet/>
      <dgm:spPr/>
      <dgm:t>
        <a:bodyPr/>
        <a:lstStyle/>
        <a:p>
          <a:endParaRPr lang="en-US" sz="1400"/>
        </a:p>
      </dgm:t>
    </dgm:pt>
    <dgm:pt modelId="{02ABF905-2AEB-4030-B7A1-74230276D435}">
      <dgm:prSet custT="1"/>
      <dgm:spPr/>
      <dgm:t>
        <a:bodyPr/>
        <a:lstStyle/>
        <a:p>
          <a:r>
            <a:rPr lang="en-US" sz="1600" b="1"/>
            <a:t>Business Intelligence</a:t>
          </a:r>
          <a:endParaRPr lang="en-US" sz="1600"/>
        </a:p>
      </dgm:t>
    </dgm:pt>
    <dgm:pt modelId="{C922F8FA-007D-4F88-B6F4-0E4AE79E8BFF}" type="parTrans" cxnId="{19DC2EF0-2515-4476-B671-035259F09EBB}">
      <dgm:prSet/>
      <dgm:spPr/>
      <dgm:t>
        <a:bodyPr/>
        <a:lstStyle/>
        <a:p>
          <a:endParaRPr lang="en-US" sz="1400"/>
        </a:p>
      </dgm:t>
    </dgm:pt>
    <dgm:pt modelId="{A5AA2551-9F5B-4B6F-B469-C2F3407BBDC1}" type="sibTrans" cxnId="{19DC2EF0-2515-4476-B671-035259F09EBB}">
      <dgm:prSet/>
      <dgm:spPr/>
      <dgm:t>
        <a:bodyPr/>
        <a:lstStyle/>
        <a:p>
          <a:endParaRPr lang="en-US" sz="1400"/>
        </a:p>
      </dgm:t>
    </dgm:pt>
    <dgm:pt modelId="{C33264AF-B039-413C-B66D-962E2CC00CD5}">
      <dgm:prSet custT="1"/>
      <dgm:spPr/>
      <dgm:t>
        <a:bodyPr/>
        <a:lstStyle/>
        <a:p>
          <a:r>
            <a:rPr lang="en-US" sz="1600" dirty="0"/>
            <a:t>Stan and Davis access centralized business data</a:t>
          </a:r>
        </a:p>
      </dgm:t>
    </dgm:pt>
    <dgm:pt modelId="{A5D95C9C-A264-42FC-BEF9-0BBB92D97A35}" type="parTrans" cxnId="{B34A5A10-2945-4D47-B929-385687FAF618}">
      <dgm:prSet/>
      <dgm:spPr/>
      <dgm:t>
        <a:bodyPr/>
        <a:lstStyle/>
        <a:p>
          <a:endParaRPr lang="en-US" sz="1400"/>
        </a:p>
      </dgm:t>
    </dgm:pt>
    <dgm:pt modelId="{8D556712-126E-43AE-A397-734F04DC4EB9}" type="sibTrans" cxnId="{B34A5A10-2945-4D47-B929-385687FAF618}">
      <dgm:prSet/>
      <dgm:spPr/>
      <dgm:t>
        <a:bodyPr/>
        <a:lstStyle/>
        <a:p>
          <a:endParaRPr lang="en-US" sz="1400"/>
        </a:p>
      </dgm:t>
    </dgm:pt>
    <dgm:pt modelId="{0B2A7A1E-6E0E-4145-B659-E5100E15BF1D}">
      <dgm:prSet custT="1"/>
      <dgm:spPr/>
      <dgm:t>
        <a:bodyPr/>
        <a:lstStyle/>
        <a:p>
          <a:r>
            <a:rPr lang="en-US" sz="1600"/>
            <a:t>Focus on digitizing manual processes</a:t>
          </a:r>
        </a:p>
      </dgm:t>
    </dgm:pt>
    <dgm:pt modelId="{F1C0D60D-2E51-4B21-9289-B1FFA3F53844}" type="parTrans" cxnId="{384BA46F-AC67-44D8-8AC5-109C682F4F42}">
      <dgm:prSet/>
      <dgm:spPr/>
      <dgm:t>
        <a:bodyPr/>
        <a:lstStyle/>
        <a:p>
          <a:endParaRPr lang="en-US" sz="1400"/>
        </a:p>
      </dgm:t>
    </dgm:pt>
    <dgm:pt modelId="{6339E041-FAD9-4642-A7C5-9A29C188575E}" type="sibTrans" cxnId="{384BA46F-AC67-44D8-8AC5-109C682F4F42}">
      <dgm:prSet/>
      <dgm:spPr/>
      <dgm:t>
        <a:bodyPr/>
        <a:lstStyle/>
        <a:p>
          <a:endParaRPr lang="en-US" sz="1400"/>
        </a:p>
      </dgm:t>
    </dgm:pt>
    <dgm:pt modelId="{15A54FEF-AA27-4F1A-8A33-BE86D186D7BC}">
      <dgm:prSet custT="1"/>
      <dgm:spPr/>
      <dgm:t>
        <a:bodyPr/>
        <a:lstStyle/>
        <a:p>
          <a:r>
            <a:rPr lang="en-US" sz="1600" dirty="0"/>
            <a:t>Goal: Enhance timely reporting and decision-making</a:t>
          </a:r>
        </a:p>
      </dgm:t>
    </dgm:pt>
    <dgm:pt modelId="{CF6BCC33-2BD3-45AD-BB42-8D6BC591AFAC}" type="parTrans" cxnId="{BC7AE745-4FE1-47C7-BF55-D718D1D440DE}">
      <dgm:prSet/>
      <dgm:spPr/>
      <dgm:t>
        <a:bodyPr/>
        <a:lstStyle/>
        <a:p>
          <a:endParaRPr lang="en-US" sz="1400"/>
        </a:p>
      </dgm:t>
    </dgm:pt>
    <dgm:pt modelId="{225022E4-4713-42F5-A728-D606FAA55FA7}" type="sibTrans" cxnId="{BC7AE745-4FE1-47C7-BF55-D718D1D440DE}">
      <dgm:prSet/>
      <dgm:spPr/>
      <dgm:t>
        <a:bodyPr/>
        <a:lstStyle/>
        <a:p>
          <a:endParaRPr lang="en-US" sz="1400"/>
        </a:p>
      </dgm:t>
    </dgm:pt>
    <dgm:pt modelId="{C291ACBD-2AFE-436D-B08F-AD17540A605F}" type="pres">
      <dgm:prSet presAssocID="{DD9AD0DD-A206-4EAD-8771-D898BBBBB1E4}" presName="diagram" presStyleCnt="0">
        <dgm:presLayoutVars>
          <dgm:dir/>
          <dgm:resizeHandles val="exact"/>
        </dgm:presLayoutVars>
      </dgm:prSet>
      <dgm:spPr/>
    </dgm:pt>
    <dgm:pt modelId="{067052E4-8096-41F8-83FE-40A08D44CFF9}" type="pres">
      <dgm:prSet presAssocID="{AD23C15F-E524-4381-9C95-B4CD8D4ABB39}" presName="node" presStyleLbl="node1" presStyleIdx="0" presStyleCnt="4" custScaleY="123567">
        <dgm:presLayoutVars>
          <dgm:bulletEnabled val="1"/>
        </dgm:presLayoutVars>
      </dgm:prSet>
      <dgm:spPr/>
    </dgm:pt>
    <dgm:pt modelId="{D5042139-32C4-47C0-B5FD-FC231D04B679}" type="pres">
      <dgm:prSet presAssocID="{9D5CB80A-3207-43FD-9927-1F0B92D4BD29}" presName="sibTrans" presStyleCnt="0"/>
      <dgm:spPr/>
    </dgm:pt>
    <dgm:pt modelId="{463CE6BE-1C07-4812-89D8-5A3700CFDFDF}" type="pres">
      <dgm:prSet presAssocID="{4F1A7362-299B-4E1F-8E04-CF123AADCFF9}" presName="node" presStyleLbl="node1" presStyleIdx="1" presStyleCnt="4" custScaleY="123567">
        <dgm:presLayoutVars>
          <dgm:bulletEnabled val="1"/>
        </dgm:presLayoutVars>
      </dgm:prSet>
      <dgm:spPr/>
    </dgm:pt>
    <dgm:pt modelId="{E4B05054-26CF-40F7-8568-FE4FAF2A7D34}" type="pres">
      <dgm:prSet presAssocID="{C1DFFC20-5F32-41D1-A1DD-7E165F3C44EB}" presName="sibTrans" presStyleCnt="0"/>
      <dgm:spPr/>
    </dgm:pt>
    <dgm:pt modelId="{DDBD8C1A-0768-466A-AF11-3471D1992E7E}" type="pres">
      <dgm:prSet presAssocID="{232A5617-6003-425C-BA97-F5ED2C791FA7}" presName="node" presStyleLbl="node1" presStyleIdx="2" presStyleCnt="4" custScaleY="118143">
        <dgm:presLayoutVars>
          <dgm:bulletEnabled val="1"/>
        </dgm:presLayoutVars>
      </dgm:prSet>
      <dgm:spPr/>
    </dgm:pt>
    <dgm:pt modelId="{F616899C-1496-467D-9DC3-054ED603ACEC}" type="pres">
      <dgm:prSet presAssocID="{66D324CA-2ACA-4421-8E3F-89E57A68CF32}" presName="sibTrans" presStyleCnt="0"/>
      <dgm:spPr/>
    </dgm:pt>
    <dgm:pt modelId="{5129465E-9B26-44EF-A894-8292305E34DE}" type="pres">
      <dgm:prSet presAssocID="{02ABF905-2AEB-4030-B7A1-74230276D435}" presName="node" presStyleLbl="node1" presStyleIdx="3" presStyleCnt="4" custScaleY="120208">
        <dgm:presLayoutVars>
          <dgm:bulletEnabled val="1"/>
        </dgm:presLayoutVars>
      </dgm:prSet>
      <dgm:spPr/>
    </dgm:pt>
  </dgm:ptLst>
  <dgm:cxnLst>
    <dgm:cxn modelId="{81B8E00D-4FD3-43B0-AB78-041FCF68DAE6}" srcId="{4F1A7362-299B-4E1F-8E04-CF123AADCFF9}" destId="{8E0A7BF1-80D5-448F-A3DD-347C44D9D452}" srcOrd="0" destOrd="0" parTransId="{5EF0EF9E-16E6-4BC0-8BB0-63FDD4B8D5D2}" sibTransId="{ED977211-FEAC-4CDC-B995-5A33D5AD808A}"/>
    <dgm:cxn modelId="{B34A5A10-2945-4D47-B929-385687FAF618}" srcId="{02ABF905-2AEB-4030-B7A1-74230276D435}" destId="{C33264AF-B039-413C-B66D-962E2CC00CD5}" srcOrd="0" destOrd="0" parTransId="{A5D95C9C-A264-42FC-BEF9-0BBB92D97A35}" sibTransId="{8D556712-126E-43AE-A397-734F04DC4EB9}"/>
    <dgm:cxn modelId="{564D2811-B410-4C42-905D-07559D09D44B}" type="presOf" srcId="{02ABF905-2AEB-4030-B7A1-74230276D435}" destId="{5129465E-9B26-44EF-A894-8292305E34DE}" srcOrd="0" destOrd="0" presId="urn:microsoft.com/office/officeart/2005/8/layout/default"/>
    <dgm:cxn modelId="{A7C91227-F9DA-4E64-9FFA-F6D29FD2CF52}" type="presOf" srcId="{A952BCE2-A125-426E-9107-6552BAA29386}" destId="{067052E4-8096-41F8-83FE-40A08D44CFF9}" srcOrd="0" destOrd="3" presId="urn:microsoft.com/office/officeart/2005/8/layout/default"/>
    <dgm:cxn modelId="{C05A7A34-6DAC-4215-B475-BEF3B517DA88}" srcId="{DD9AD0DD-A206-4EAD-8771-D898BBBBB1E4}" destId="{4F1A7362-299B-4E1F-8E04-CF123AADCFF9}" srcOrd="1" destOrd="0" parTransId="{69C70129-92BB-4F98-85B7-89E8D401DEC8}" sibTransId="{C1DFFC20-5F32-41D1-A1DD-7E165F3C44EB}"/>
    <dgm:cxn modelId="{2B906D40-060F-4A6E-B078-C9DA762A8ACB}" srcId="{232A5617-6003-425C-BA97-F5ED2C791FA7}" destId="{AF32FEBF-C926-4A4B-85FC-E4E15CADD38C}" srcOrd="1" destOrd="0" parTransId="{AB1F6A78-7DA8-4806-A96B-81970F954A2B}" sibTransId="{483FF1C3-C6D1-403E-828F-84C3215E9F5F}"/>
    <dgm:cxn modelId="{CFF13760-C592-47A1-8C3D-D55C7CF9EDC0}" srcId="{DD9AD0DD-A206-4EAD-8771-D898BBBBB1E4}" destId="{AD23C15F-E524-4381-9C95-B4CD8D4ABB39}" srcOrd="0" destOrd="0" parTransId="{DC629484-B91E-4547-BDDC-F032853C8E9C}" sibTransId="{9D5CB80A-3207-43FD-9927-1F0B92D4BD29}"/>
    <dgm:cxn modelId="{BC7AE745-4FE1-47C7-BF55-D718D1D440DE}" srcId="{02ABF905-2AEB-4030-B7A1-74230276D435}" destId="{15A54FEF-AA27-4F1A-8A33-BE86D186D7BC}" srcOrd="2" destOrd="0" parTransId="{CF6BCC33-2BD3-45AD-BB42-8D6BC591AFAC}" sibTransId="{225022E4-4713-42F5-A728-D606FAA55FA7}"/>
    <dgm:cxn modelId="{18E43567-B6FB-4CA1-8524-15E8AED92397}" srcId="{232A5617-6003-425C-BA97-F5ED2C791FA7}" destId="{E3362975-FB2A-4811-AD29-6F59797A6D55}" srcOrd="2" destOrd="0" parTransId="{FD88F49A-0994-46C3-9DBA-33E8873800BE}" sibTransId="{23848B39-BC26-4F09-BCB2-8F4CB5F1D31B}"/>
    <dgm:cxn modelId="{EFCDBD48-4006-4BCF-9F59-3A297F29AA5C}" type="presOf" srcId="{E3362975-FB2A-4811-AD29-6F59797A6D55}" destId="{DDBD8C1A-0768-466A-AF11-3471D1992E7E}" srcOrd="0" destOrd="3" presId="urn:microsoft.com/office/officeart/2005/8/layout/default"/>
    <dgm:cxn modelId="{A0544C4D-F469-4975-9141-FBCE4E83176E}" type="presOf" srcId="{15A54FEF-AA27-4F1A-8A33-BE86D186D7BC}" destId="{5129465E-9B26-44EF-A894-8292305E34DE}" srcOrd="0" destOrd="3" presId="urn:microsoft.com/office/officeart/2005/8/layout/default"/>
    <dgm:cxn modelId="{BE5B494F-48DA-4EB8-BB50-1A461DC9863D}" type="presOf" srcId="{0E5A1F9A-11BF-4F2E-B0E9-818CA95463F9}" destId="{067052E4-8096-41F8-83FE-40A08D44CFF9}" srcOrd="0" destOrd="1" presId="urn:microsoft.com/office/officeart/2005/8/layout/default"/>
    <dgm:cxn modelId="{384BA46F-AC67-44D8-8AC5-109C682F4F42}" srcId="{02ABF905-2AEB-4030-B7A1-74230276D435}" destId="{0B2A7A1E-6E0E-4145-B659-E5100E15BF1D}" srcOrd="1" destOrd="0" parTransId="{F1C0D60D-2E51-4B21-9289-B1FFA3F53844}" sibTransId="{6339E041-FAD9-4642-A7C5-9A29C188575E}"/>
    <dgm:cxn modelId="{8FEE0C7E-BB38-410A-9B65-2DE88B0FF04B}" srcId="{4F1A7362-299B-4E1F-8E04-CF123AADCFF9}" destId="{E28FF2E7-D1F0-4B1A-B886-D8508949DBA3}" srcOrd="2" destOrd="0" parTransId="{61CB8283-257C-4938-9A2D-DE31C4BC943E}" sibTransId="{0E05A577-21EF-4BA6-8664-D6C83B75D2E0}"/>
    <dgm:cxn modelId="{C3491487-0EC6-429C-8216-9CA872D368F3}" srcId="{DD9AD0DD-A206-4EAD-8771-D898BBBBB1E4}" destId="{232A5617-6003-425C-BA97-F5ED2C791FA7}" srcOrd="2" destOrd="0" parTransId="{D7F73419-58BC-4DED-9B2B-4C628CFC7C5C}" sibTransId="{66D324CA-2ACA-4421-8E3F-89E57A68CF32}"/>
    <dgm:cxn modelId="{3BF5898E-507A-4C31-8F22-288AA3D45C80}" srcId="{AD23C15F-E524-4381-9C95-B4CD8D4ABB39}" destId="{A952BCE2-A125-426E-9107-6552BAA29386}" srcOrd="2" destOrd="0" parTransId="{D0DCE1B6-BF5E-4D63-A276-D06661182A9D}" sibTransId="{16AEBC41-DF7C-4FDF-A7C6-624A94D12F84}"/>
    <dgm:cxn modelId="{28A60896-394C-4C89-B117-C50851A7CC4C}" type="presOf" srcId="{9330F798-C3AB-4B23-BED9-02B38E1C15CC}" destId="{DDBD8C1A-0768-466A-AF11-3471D1992E7E}" srcOrd="0" destOrd="1" presId="urn:microsoft.com/office/officeart/2005/8/layout/default"/>
    <dgm:cxn modelId="{B50A7396-5F09-47CE-844A-4970E9848B31}" type="presOf" srcId="{C33264AF-B039-413C-B66D-962E2CC00CD5}" destId="{5129465E-9B26-44EF-A894-8292305E34DE}" srcOrd="0" destOrd="1" presId="urn:microsoft.com/office/officeart/2005/8/layout/default"/>
    <dgm:cxn modelId="{5A6FE696-7342-4F6B-87AE-EFF9F5F9DCF5}" type="presOf" srcId="{DD9AD0DD-A206-4EAD-8771-D898BBBBB1E4}" destId="{C291ACBD-2AFE-436D-B08F-AD17540A605F}" srcOrd="0" destOrd="0" presId="urn:microsoft.com/office/officeart/2005/8/layout/default"/>
    <dgm:cxn modelId="{AEE7BAA3-A7C6-48EA-A723-DB096CDB29C1}" type="presOf" srcId="{931BC3F4-C107-4EF3-8E92-ED0ABC27FC67}" destId="{067052E4-8096-41F8-83FE-40A08D44CFF9}" srcOrd="0" destOrd="2" presId="urn:microsoft.com/office/officeart/2005/8/layout/default"/>
    <dgm:cxn modelId="{D8CFA1A6-D3F7-4FC5-A33A-5C5B26F8DBE8}" srcId="{4F1A7362-299B-4E1F-8E04-CF123AADCFF9}" destId="{17526BE0-D413-4BC6-B050-6970885367E2}" srcOrd="1" destOrd="0" parTransId="{8D8EF39C-0804-49D0-A19D-11B4A5CDCD80}" sibTransId="{418A1870-818A-48E6-BAC0-BD4A3D878707}"/>
    <dgm:cxn modelId="{BB6DDFAD-9875-4D67-81DB-5877654AB6F5}" type="presOf" srcId="{0B2A7A1E-6E0E-4145-B659-E5100E15BF1D}" destId="{5129465E-9B26-44EF-A894-8292305E34DE}" srcOrd="0" destOrd="2" presId="urn:microsoft.com/office/officeart/2005/8/layout/default"/>
    <dgm:cxn modelId="{DEC8BFB3-410B-4566-AE7E-11B1648C826F}" type="presOf" srcId="{4F1A7362-299B-4E1F-8E04-CF123AADCFF9}" destId="{463CE6BE-1C07-4812-89D8-5A3700CFDFDF}" srcOrd="0" destOrd="0" presId="urn:microsoft.com/office/officeart/2005/8/layout/default"/>
    <dgm:cxn modelId="{FA81BCBD-CE65-4AAC-BFC9-AD6919482731}" type="presOf" srcId="{232A5617-6003-425C-BA97-F5ED2C791FA7}" destId="{DDBD8C1A-0768-466A-AF11-3471D1992E7E}" srcOrd="0" destOrd="0" presId="urn:microsoft.com/office/officeart/2005/8/layout/default"/>
    <dgm:cxn modelId="{4AA474C5-428B-4171-96E4-D67F41FB88A5}" srcId="{AD23C15F-E524-4381-9C95-B4CD8D4ABB39}" destId="{931BC3F4-C107-4EF3-8E92-ED0ABC27FC67}" srcOrd="1" destOrd="0" parTransId="{A444D7B8-C32E-4B9F-A246-D8D0B3DA0072}" sibTransId="{3D616C42-1878-4C2B-A758-83AB97A2731B}"/>
    <dgm:cxn modelId="{5E384FC8-58C0-4872-9B18-FECF6777D84C}" type="presOf" srcId="{AF32FEBF-C926-4A4B-85FC-E4E15CADD38C}" destId="{DDBD8C1A-0768-466A-AF11-3471D1992E7E}" srcOrd="0" destOrd="2" presId="urn:microsoft.com/office/officeart/2005/8/layout/default"/>
    <dgm:cxn modelId="{EC0DA0D4-1747-44C4-B886-261DD15F7BA6}" srcId="{232A5617-6003-425C-BA97-F5ED2C791FA7}" destId="{9330F798-C3AB-4B23-BED9-02B38E1C15CC}" srcOrd="0" destOrd="0" parTransId="{409FC86A-B118-48AF-95F6-31048B2D0342}" sibTransId="{7E85717E-E7EE-4171-833C-8186DF02075F}"/>
    <dgm:cxn modelId="{6BBAA7D6-9D6C-4574-ADE8-FEA49DA71E39}" srcId="{4F1A7362-299B-4E1F-8E04-CF123AADCFF9}" destId="{9B7FF9D8-61D8-4082-A527-787010D51852}" srcOrd="3" destOrd="0" parTransId="{0A488B8C-4A0E-428F-AEC9-8D9C9894F713}" sibTransId="{86E52136-DD3B-4C9F-96C2-8662CC6C1994}"/>
    <dgm:cxn modelId="{8F26F1E5-759E-45FD-B9CA-55525A2EC5C2}" type="presOf" srcId="{17526BE0-D413-4BC6-B050-6970885367E2}" destId="{463CE6BE-1C07-4812-89D8-5A3700CFDFDF}" srcOrd="0" destOrd="2" presId="urn:microsoft.com/office/officeart/2005/8/layout/default"/>
    <dgm:cxn modelId="{02FDB9E7-C011-475F-9E23-6E3F30A7EAAD}" srcId="{AD23C15F-E524-4381-9C95-B4CD8D4ABB39}" destId="{0E5A1F9A-11BF-4F2E-B0E9-818CA95463F9}" srcOrd="0" destOrd="0" parTransId="{9788EE16-106E-480D-9636-7EFFCE8A8075}" sibTransId="{7D53F3BC-2A68-4803-91E5-3C57ED17E2D3}"/>
    <dgm:cxn modelId="{CD363BEF-F7C5-4DB7-A074-8C477C9F577E}" type="presOf" srcId="{9B7FF9D8-61D8-4082-A527-787010D51852}" destId="{463CE6BE-1C07-4812-89D8-5A3700CFDFDF}" srcOrd="0" destOrd="4" presId="urn:microsoft.com/office/officeart/2005/8/layout/default"/>
    <dgm:cxn modelId="{19DC2EF0-2515-4476-B671-035259F09EBB}" srcId="{DD9AD0DD-A206-4EAD-8771-D898BBBBB1E4}" destId="{02ABF905-2AEB-4030-B7A1-74230276D435}" srcOrd="3" destOrd="0" parTransId="{C922F8FA-007D-4F88-B6F4-0E4AE79E8BFF}" sibTransId="{A5AA2551-9F5B-4B6F-B469-C2F3407BBDC1}"/>
    <dgm:cxn modelId="{ED9596F1-429C-4653-B807-5128D98D59E0}" type="presOf" srcId="{8E0A7BF1-80D5-448F-A3DD-347C44D9D452}" destId="{463CE6BE-1C07-4812-89D8-5A3700CFDFDF}" srcOrd="0" destOrd="1" presId="urn:microsoft.com/office/officeart/2005/8/layout/default"/>
    <dgm:cxn modelId="{44063EF2-5BDC-452A-BE3D-1D6C9CF166B6}" type="presOf" srcId="{E28FF2E7-D1F0-4B1A-B886-D8508949DBA3}" destId="{463CE6BE-1C07-4812-89D8-5A3700CFDFDF}" srcOrd="0" destOrd="3" presId="urn:microsoft.com/office/officeart/2005/8/layout/default"/>
    <dgm:cxn modelId="{D06DA3F4-FEA9-48B8-A734-ED240680706F}" type="presOf" srcId="{AD23C15F-E524-4381-9C95-B4CD8D4ABB39}" destId="{067052E4-8096-41F8-83FE-40A08D44CFF9}" srcOrd="0" destOrd="0" presId="urn:microsoft.com/office/officeart/2005/8/layout/default"/>
    <dgm:cxn modelId="{EB2D738C-64DC-4775-8844-59CE5522C2D4}" type="presParOf" srcId="{C291ACBD-2AFE-436D-B08F-AD17540A605F}" destId="{067052E4-8096-41F8-83FE-40A08D44CFF9}" srcOrd="0" destOrd="0" presId="urn:microsoft.com/office/officeart/2005/8/layout/default"/>
    <dgm:cxn modelId="{1B8AB562-253D-4F73-BD8E-E7683B5035E3}" type="presParOf" srcId="{C291ACBD-2AFE-436D-B08F-AD17540A605F}" destId="{D5042139-32C4-47C0-B5FD-FC231D04B679}" srcOrd="1" destOrd="0" presId="urn:microsoft.com/office/officeart/2005/8/layout/default"/>
    <dgm:cxn modelId="{B78EEB19-F0AC-4D96-81F9-6E575BA3B293}" type="presParOf" srcId="{C291ACBD-2AFE-436D-B08F-AD17540A605F}" destId="{463CE6BE-1C07-4812-89D8-5A3700CFDFDF}" srcOrd="2" destOrd="0" presId="urn:microsoft.com/office/officeart/2005/8/layout/default"/>
    <dgm:cxn modelId="{4227F986-0C21-49EE-B5EE-19BE1F94F648}" type="presParOf" srcId="{C291ACBD-2AFE-436D-B08F-AD17540A605F}" destId="{E4B05054-26CF-40F7-8568-FE4FAF2A7D34}" srcOrd="3" destOrd="0" presId="urn:microsoft.com/office/officeart/2005/8/layout/default"/>
    <dgm:cxn modelId="{CF093EED-3B1B-4062-B986-FF6FA384D01F}" type="presParOf" srcId="{C291ACBD-2AFE-436D-B08F-AD17540A605F}" destId="{DDBD8C1A-0768-466A-AF11-3471D1992E7E}" srcOrd="4" destOrd="0" presId="urn:microsoft.com/office/officeart/2005/8/layout/default"/>
    <dgm:cxn modelId="{A753965D-9AFF-4568-ACE6-C33B252EEFAE}" type="presParOf" srcId="{C291ACBD-2AFE-436D-B08F-AD17540A605F}" destId="{F616899C-1496-467D-9DC3-054ED603ACEC}" srcOrd="5" destOrd="0" presId="urn:microsoft.com/office/officeart/2005/8/layout/default"/>
    <dgm:cxn modelId="{E90BD62C-A2A8-4C87-B020-17E1948DFDB8}" type="presParOf" srcId="{C291ACBD-2AFE-436D-B08F-AD17540A605F}" destId="{5129465E-9B26-44EF-A894-8292305E34D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DAF9C-A21C-4BD7-B6DB-984A4AB9762A}">
      <dsp:nvSpPr>
        <dsp:cNvPr id="0" name=""/>
        <dsp:cNvSpPr/>
      </dsp:nvSpPr>
      <dsp:spPr>
        <a:xfrm>
          <a:off x="82613" y="4101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99B99-B783-4EBB-8E71-DEF5AEC6642B}">
      <dsp:nvSpPr>
        <dsp:cNvPr id="0" name=""/>
        <dsp:cNvSpPr/>
      </dsp:nvSpPr>
      <dsp:spPr>
        <a:xfrm>
          <a:off x="271034" y="22944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B7F7-6C15-4997-8CBC-EBB705B27AA1}">
      <dsp:nvSpPr>
        <dsp:cNvPr id="0" name=""/>
        <dsp:cNvSpPr/>
      </dsp:nvSpPr>
      <dsp:spPr>
        <a:xfrm>
          <a:off x="1172126" y="4101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Lists all orders with Pending status</a:t>
          </a:r>
        </a:p>
      </dsp:txBody>
      <dsp:txXfrm>
        <a:off x="1172126" y="41018"/>
        <a:ext cx="2114937" cy="897246"/>
      </dsp:txXfrm>
    </dsp:sp>
    <dsp:sp modelId="{ED01F5CC-08AA-4CC4-A473-3E9439A18ECF}">
      <dsp:nvSpPr>
        <dsp:cNvPr id="0" name=""/>
        <dsp:cNvSpPr/>
      </dsp:nvSpPr>
      <dsp:spPr>
        <a:xfrm>
          <a:off x="3655575" y="4101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25781-2F5E-4D54-9EC6-5F38B14B6A03}">
      <dsp:nvSpPr>
        <dsp:cNvPr id="0" name=""/>
        <dsp:cNvSpPr/>
      </dsp:nvSpPr>
      <dsp:spPr>
        <a:xfrm>
          <a:off x="3843996" y="22944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44653-B7A5-47EB-83C1-1D3C04B805E6}">
      <dsp:nvSpPr>
        <dsp:cNvPr id="0" name=""/>
        <dsp:cNvSpPr/>
      </dsp:nvSpPr>
      <dsp:spPr>
        <a:xfrm>
          <a:off x="4745088" y="4101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Tracks distributor, wine, quantity, and order date</a:t>
          </a:r>
        </a:p>
      </dsp:txBody>
      <dsp:txXfrm>
        <a:off x="4745088" y="41018"/>
        <a:ext cx="2114937" cy="897246"/>
      </dsp:txXfrm>
    </dsp:sp>
    <dsp:sp modelId="{B3B918D4-D485-4FDE-91E3-5A323B83E157}">
      <dsp:nvSpPr>
        <dsp:cNvPr id="0" name=""/>
        <dsp:cNvSpPr/>
      </dsp:nvSpPr>
      <dsp:spPr>
        <a:xfrm>
          <a:off x="7228536" y="4101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E097-5209-4529-905E-CCED8E307D04}">
      <dsp:nvSpPr>
        <dsp:cNvPr id="0" name=""/>
        <dsp:cNvSpPr/>
      </dsp:nvSpPr>
      <dsp:spPr>
        <a:xfrm>
          <a:off x="7416958" y="22944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4558D-A234-456B-B6C3-A967691D10CE}">
      <dsp:nvSpPr>
        <dsp:cNvPr id="0" name=""/>
        <dsp:cNvSpPr/>
      </dsp:nvSpPr>
      <dsp:spPr>
        <a:xfrm>
          <a:off x="8318049" y="4101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Helps prioritize and follow up on outstanding orders</a:t>
          </a:r>
        </a:p>
      </dsp:txBody>
      <dsp:txXfrm>
        <a:off x="8318049" y="41018"/>
        <a:ext cx="2114937" cy="897246"/>
      </dsp:txXfrm>
    </dsp:sp>
    <dsp:sp modelId="{D8166665-4DBE-401C-9269-D75A58C735C5}">
      <dsp:nvSpPr>
        <dsp:cNvPr id="0" name=""/>
        <dsp:cNvSpPr/>
      </dsp:nvSpPr>
      <dsp:spPr>
        <a:xfrm>
          <a:off x="82613" y="1322614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5E9FE-E079-4E4F-AE08-B4208186A07E}">
      <dsp:nvSpPr>
        <dsp:cNvPr id="0" name=""/>
        <dsp:cNvSpPr/>
      </dsp:nvSpPr>
      <dsp:spPr>
        <a:xfrm>
          <a:off x="271034" y="1511035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E7EFE-58B3-4BAD-BB6C-F020709B4358}">
      <dsp:nvSpPr>
        <dsp:cNvPr id="0" name=""/>
        <dsp:cNvSpPr/>
      </dsp:nvSpPr>
      <dsp:spPr>
        <a:xfrm>
          <a:off x="1172126" y="1322614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Filename: bacchus_pending_wine_report.txt</a:t>
          </a:r>
        </a:p>
      </dsp:txBody>
      <dsp:txXfrm>
        <a:off x="1172126" y="1322614"/>
        <a:ext cx="2114937" cy="897246"/>
      </dsp:txXfrm>
    </dsp:sp>
    <dsp:sp modelId="{F52825FE-7FAF-4A76-BF30-F0E3532EF1E6}">
      <dsp:nvSpPr>
        <dsp:cNvPr id="0" name=""/>
        <dsp:cNvSpPr/>
      </dsp:nvSpPr>
      <dsp:spPr>
        <a:xfrm>
          <a:off x="3655575" y="1322614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B53F4-7E4D-4601-9059-BE6E26E74618}">
      <dsp:nvSpPr>
        <dsp:cNvPr id="0" name=""/>
        <dsp:cNvSpPr/>
      </dsp:nvSpPr>
      <dsp:spPr>
        <a:xfrm>
          <a:off x="3843996" y="1511035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79BE5-54D2-4957-877C-36C87453F33E}">
      <dsp:nvSpPr>
        <dsp:cNvPr id="0" name=""/>
        <dsp:cNvSpPr/>
      </dsp:nvSpPr>
      <dsp:spPr>
        <a:xfrm>
          <a:off x="4745088" y="1322614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Criteria:OrderStatus</a:t>
          </a:r>
          <a:r>
            <a:rPr lang="en-US" sz="1600" kern="1200" dirty="0"/>
            <a:t> = 'Pending’</a:t>
          </a:r>
        </a:p>
      </dsp:txBody>
      <dsp:txXfrm>
        <a:off x="4745088" y="1322614"/>
        <a:ext cx="2114937" cy="897246"/>
      </dsp:txXfrm>
    </dsp:sp>
    <dsp:sp modelId="{67609C44-0FD2-4F79-9D49-6947FA38D0A1}">
      <dsp:nvSpPr>
        <dsp:cNvPr id="0" name=""/>
        <dsp:cNvSpPr/>
      </dsp:nvSpPr>
      <dsp:spPr>
        <a:xfrm>
          <a:off x="7228536" y="1322614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FFD8C-3C6C-440A-856E-DFCBDD8C8761}">
      <dsp:nvSpPr>
        <dsp:cNvPr id="0" name=""/>
        <dsp:cNvSpPr/>
      </dsp:nvSpPr>
      <dsp:spPr>
        <a:xfrm>
          <a:off x="7416958" y="1511035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DFED1-4F92-4515-9C22-2517ED07B6D8}">
      <dsp:nvSpPr>
        <dsp:cNvPr id="0" name=""/>
        <dsp:cNvSpPr/>
      </dsp:nvSpPr>
      <dsp:spPr>
        <a:xfrm>
          <a:off x="8318049" y="1322614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Fields: Distributor, Wine, Quantity, Order Date </a:t>
          </a:r>
        </a:p>
      </dsp:txBody>
      <dsp:txXfrm>
        <a:off x="8318049" y="1322614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DAF9C-A21C-4BD7-B6DB-984A4AB9762A}">
      <dsp:nvSpPr>
        <dsp:cNvPr id="0" name=""/>
        <dsp:cNvSpPr/>
      </dsp:nvSpPr>
      <dsp:spPr>
        <a:xfrm>
          <a:off x="82613" y="3267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99B99-B783-4EBB-8E71-DEF5AEC6642B}">
      <dsp:nvSpPr>
        <dsp:cNvPr id="0" name=""/>
        <dsp:cNvSpPr/>
      </dsp:nvSpPr>
      <dsp:spPr>
        <a:xfrm>
          <a:off x="271034" y="22110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B7F7-6C15-4997-8CBC-EBB705B27AA1}">
      <dsp:nvSpPr>
        <dsp:cNvPr id="0" name=""/>
        <dsp:cNvSpPr/>
      </dsp:nvSpPr>
      <dsp:spPr>
        <a:xfrm>
          <a:off x="1172126" y="3267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Flags items with less than 100 units on hand</a:t>
          </a:r>
        </a:p>
      </dsp:txBody>
      <dsp:txXfrm>
        <a:off x="1172126" y="32678"/>
        <a:ext cx="2114937" cy="897246"/>
      </dsp:txXfrm>
    </dsp:sp>
    <dsp:sp modelId="{ED01F5CC-08AA-4CC4-A473-3E9439A18ECF}">
      <dsp:nvSpPr>
        <dsp:cNvPr id="0" name=""/>
        <dsp:cNvSpPr/>
      </dsp:nvSpPr>
      <dsp:spPr>
        <a:xfrm>
          <a:off x="3655575" y="3267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25781-2F5E-4D54-9EC6-5F38B14B6A03}">
      <dsp:nvSpPr>
        <dsp:cNvPr id="0" name=""/>
        <dsp:cNvSpPr/>
      </dsp:nvSpPr>
      <dsp:spPr>
        <a:xfrm>
          <a:off x="3843996" y="22110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44653-B7A5-47EB-83C1-1D3C04B805E6}">
      <dsp:nvSpPr>
        <dsp:cNvPr id="0" name=""/>
        <dsp:cNvSpPr/>
      </dsp:nvSpPr>
      <dsp:spPr>
        <a:xfrm>
          <a:off x="4745088" y="3267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Supports proactive reordering</a:t>
          </a:r>
        </a:p>
      </dsp:txBody>
      <dsp:txXfrm>
        <a:off x="4745088" y="32678"/>
        <a:ext cx="2114937" cy="897246"/>
      </dsp:txXfrm>
    </dsp:sp>
    <dsp:sp modelId="{B3B918D4-D485-4FDE-91E3-5A323B83E157}">
      <dsp:nvSpPr>
        <dsp:cNvPr id="0" name=""/>
        <dsp:cNvSpPr/>
      </dsp:nvSpPr>
      <dsp:spPr>
        <a:xfrm>
          <a:off x="7228536" y="32678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E097-5209-4529-905E-CCED8E307D04}">
      <dsp:nvSpPr>
        <dsp:cNvPr id="0" name=""/>
        <dsp:cNvSpPr/>
      </dsp:nvSpPr>
      <dsp:spPr>
        <a:xfrm>
          <a:off x="7416958" y="22110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4558D-A234-456B-B6C3-A967691D10CE}">
      <dsp:nvSpPr>
        <dsp:cNvPr id="0" name=""/>
        <dsp:cNvSpPr/>
      </dsp:nvSpPr>
      <dsp:spPr>
        <a:xfrm>
          <a:off x="8318049" y="3267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Includes supply type and current quantity</a:t>
          </a:r>
        </a:p>
      </dsp:txBody>
      <dsp:txXfrm>
        <a:off x="8318049" y="32678"/>
        <a:ext cx="2114937" cy="897246"/>
      </dsp:txXfrm>
    </dsp:sp>
    <dsp:sp modelId="{D8166665-4DBE-401C-9269-D75A58C735C5}">
      <dsp:nvSpPr>
        <dsp:cNvPr id="0" name=""/>
        <dsp:cNvSpPr/>
      </dsp:nvSpPr>
      <dsp:spPr>
        <a:xfrm>
          <a:off x="82613" y="131085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5E9FE-E079-4E4F-AE08-B4208186A07E}">
      <dsp:nvSpPr>
        <dsp:cNvPr id="0" name=""/>
        <dsp:cNvSpPr/>
      </dsp:nvSpPr>
      <dsp:spPr>
        <a:xfrm>
          <a:off x="271034" y="149927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E7EFE-58B3-4BAD-BB6C-F020709B4358}">
      <dsp:nvSpPr>
        <dsp:cNvPr id="0" name=""/>
        <dsp:cNvSpPr/>
      </dsp:nvSpPr>
      <dsp:spPr>
        <a:xfrm>
          <a:off x="1172126" y="131085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Filename: bacchus_low_supply_inventory_report.txt</a:t>
          </a:r>
        </a:p>
      </dsp:txBody>
      <dsp:txXfrm>
        <a:off x="1172126" y="1310857"/>
        <a:ext cx="2114937" cy="897246"/>
      </dsp:txXfrm>
    </dsp:sp>
    <dsp:sp modelId="{F52825FE-7FAF-4A76-BF30-F0E3532EF1E6}">
      <dsp:nvSpPr>
        <dsp:cNvPr id="0" name=""/>
        <dsp:cNvSpPr/>
      </dsp:nvSpPr>
      <dsp:spPr>
        <a:xfrm>
          <a:off x="3655575" y="131085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B53F4-7E4D-4601-9059-BE6E26E74618}">
      <dsp:nvSpPr>
        <dsp:cNvPr id="0" name=""/>
        <dsp:cNvSpPr/>
      </dsp:nvSpPr>
      <dsp:spPr>
        <a:xfrm>
          <a:off x="3843996" y="149927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79BE5-54D2-4957-877C-36C87453F33E}">
      <dsp:nvSpPr>
        <dsp:cNvPr id="0" name=""/>
        <dsp:cNvSpPr/>
      </dsp:nvSpPr>
      <dsp:spPr>
        <a:xfrm>
          <a:off x="4745088" y="131085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Criteria: </a:t>
          </a:r>
          <a:r>
            <a:rPr lang="en-US" sz="1600" kern="1200" dirty="0" err="1"/>
            <a:t>QuantityOnHand</a:t>
          </a:r>
          <a:r>
            <a:rPr lang="en-US" sz="1600" kern="1200" dirty="0"/>
            <a:t> &lt; 100</a:t>
          </a:r>
        </a:p>
      </dsp:txBody>
      <dsp:txXfrm>
        <a:off x="4745088" y="1310857"/>
        <a:ext cx="2114937" cy="897246"/>
      </dsp:txXfrm>
    </dsp:sp>
    <dsp:sp modelId="{67609C44-0FD2-4F79-9D49-6947FA38D0A1}">
      <dsp:nvSpPr>
        <dsp:cNvPr id="0" name=""/>
        <dsp:cNvSpPr/>
      </dsp:nvSpPr>
      <dsp:spPr>
        <a:xfrm>
          <a:off x="7228536" y="131085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FFD8C-3C6C-440A-856E-DFCBDD8C8761}">
      <dsp:nvSpPr>
        <dsp:cNvPr id="0" name=""/>
        <dsp:cNvSpPr/>
      </dsp:nvSpPr>
      <dsp:spPr>
        <a:xfrm>
          <a:off x="7416958" y="149927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DFED1-4F92-4515-9C22-2517ED07B6D8}">
      <dsp:nvSpPr>
        <dsp:cNvPr id="0" name=""/>
        <dsp:cNvSpPr/>
      </dsp:nvSpPr>
      <dsp:spPr>
        <a:xfrm>
          <a:off x="8318049" y="131085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Fields: Supply Description, Quantity On Hand</a:t>
          </a:r>
        </a:p>
      </dsp:txBody>
      <dsp:txXfrm>
        <a:off x="8318049" y="1310857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DAF9C-A21C-4BD7-B6DB-984A4AB9762A}">
      <dsp:nvSpPr>
        <dsp:cNvPr id="0" name=""/>
        <dsp:cNvSpPr/>
      </dsp:nvSpPr>
      <dsp:spPr>
        <a:xfrm>
          <a:off x="82613" y="261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99B99-B783-4EBB-8E71-DEF5AEC6642B}">
      <dsp:nvSpPr>
        <dsp:cNvPr id="0" name=""/>
        <dsp:cNvSpPr/>
      </dsp:nvSpPr>
      <dsp:spPr>
        <a:xfrm>
          <a:off x="271034" y="214566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6B7F7-6C15-4997-8CBC-EBB705B27AA1}">
      <dsp:nvSpPr>
        <dsp:cNvPr id="0" name=""/>
        <dsp:cNvSpPr/>
      </dsp:nvSpPr>
      <dsp:spPr>
        <a:xfrm>
          <a:off x="1172126" y="261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Summarizes hours worked by each employee per week</a:t>
          </a:r>
        </a:p>
      </dsp:txBody>
      <dsp:txXfrm>
        <a:off x="1172126" y="26145"/>
        <a:ext cx="2114937" cy="897246"/>
      </dsp:txXfrm>
    </dsp:sp>
    <dsp:sp modelId="{ED01F5CC-08AA-4CC4-A473-3E9439A18ECF}">
      <dsp:nvSpPr>
        <dsp:cNvPr id="0" name=""/>
        <dsp:cNvSpPr/>
      </dsp:nvSpPr>
      <dsp:spPr>
        <a:xfrm>
          <a:off x="3655575" y="261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25781-2F5E-4D54-9EC6-5F38B14B6A03}">
      <dsp:nvSpPr>
        <dsp:cNvPr id="0" name=""/>
        <dsp:cNvSpPr/>
      </dsp:nvSpPr>
      <dsp:spPr>
        <a:xfrm>
          <a:off x="3843996" y="214566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44653-B7A5-47EB-83C1-1D3C04B805E6}">
      <dsp:nvSpPr>
        <dsp:cNvPr id="0" name=""/>
        <dsp:cNvSpPr/>
      </dsp:nvSpPr>
      <dsp:spPr>
        <a:xfrm>
          <a:off x="4745088" y="261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Utilization analysis</a:t>
          </a:r>
        </a:p>
      </dsp:txBody>
      <dsp:txXfrm>
        <a:off x="4745088" y="26145"/>
        <a:ext cx="2114937" cy="897246"/>
      </dsp:txXfrm>
    </dsp:sp>
    <dsp:sp modelId="{B3B918D4-D485-4FDE-91E3-5A323B83E157}">
      <dsp:nvSpPr>
        <dsp:cNvPr id="0" name=""/>
        <dsp:cNvSpPr/>
      </dsp:nvSpPr>
      <dsp:spPr>
        <a:xfrm>
          <a:off x="7228536" y="26145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DE097-5209-4529-905E-CCED8E307D04}">
      <dsp:nvSpPr>
        <dsp:cNvPr id="0" name=""/>
        <dsp:cNvSpPr/>
      </dsp:nvSpPr>
      <dsp:spPr>
        <a:xfrm>
          <a:off x="7416958" y="214566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4558D-A234-456B-B6C3-A967691D10CE}">
      <dsp:nvSpPr>
        <dsp:cNvPr id="0" name=""/>
        <dsp:cNvSpPr/>
      </dsp:nvSpPr>
      <dsp:spPr>
        <a:xfrm>
          <a:off x="8318049" y="26145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Helps with payroll, staff planning</a:t>
          </a:r>
        </a:p>
      </dsp:txBody>
      <dsp:txXfrm>
        <a:off x="8318049" y="26145"/>
        <a:ext cx="2114937" cy="897246"/>
      </dsp:txXfrm>
    </dsp:sp>
    <dsp:sp modelId="{D8166665-4DBE-401C-9269-D75A58C735C5}">
      <dsp:nvSpPr>
        <dsp:cNvPr id="0" name=""/>
        <dsp:cNvSpPr/>
      </dsp:nvSpPr>
      <dsp:spPr>
        <a:xfrm>
          <a:off x="82613" y="130164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5E9FE-E079-4E4F-AE08-B4208186A07E}">
      <dsp:nvSpPr>
        <dsp:cNvPr id="0" name=""/>
        <dsp:cNvSpPr/>
      </dsp:nvSpPr>
      <dsp:spPr>
        <a:xfrm>
          <a:off x="271034" y="149006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E7EFE-58B3-4BAD-BB6C-F020709B4358}">
      <dsp:nvSpPr>
        <dsp:cNvPr id="0" name=""/>
        <dsp:cNvSpPr/>
      </dsp:nvSpPr>
      <dsp:spPr>
        <a:xfrm>
          <a:off x="1172126" y="130164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Filename: bacchus_employee_weekly_hours_report.txt</a:t>
          </a:r>
        </a:p>
      </dsp:txBody>
      <dsp:txXfrm>
        <a:off x="1172126" y="1301647"/>
        <a:ext cx="2114937" cy="897246"/>
      </dsp:txXfrm>
    </dsp:sp>
    <dsp:sp modelId="{F52825FE-7FAF-4A76-BF30-F0E3532EF1E6}">
      <dsp:nvSpPr>
        <dsp:cNvPr id="0" name=""/>
        <dsp:cNvSpPr/>
      </dsp:nvSpPr>
      <dsp:spPr>
        <a:xfrm>
          <a:off x="3655575" y="130164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B53F4-7E4D-4601-9059-BE6E26E74618}">
      <dsp:nvSpPr>
        <dsp:cNvPr id="0" name=""/>
        <dsp:cNvSpPr/>
      </dsp:nvSpPr>
      <dsp:spPr>
        <a:xfrm>
          <a:off x="3843996" y="149006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79BE5-54D2-4957-877C-36C87453F33E}">
      <dsp:nvSpPr>
        <dsp:cNvPr id="0" name=""/>
        <dsp:cNvSpPr/>
      </dsp:nvSpPr>
      <dsp:spPr>
        <a:xfrm>
          <a:off x="4745088" y="130164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Criteria: All weekly entries from </a:t>
          </a:r>
          <a:r>
            <a:rPr lang="en-US" sz="1600" kern="1200" dirty="0" err="1"/>
            <a:t>EmployeeHours</a:t>
          </a:r>
          <a:r>
            <a:rPr lang="en-US" sz="1600" kern="1200" dirty="0"/>
            <a:t> table</a:t>
          </a:r>
        </a:p>
      </dsp:txBody>
      <dsp:txXfrm>
        <a:off x="4745088" y="1301647"/>
        <a:ext cx="2114937" cy="897246"/>
      </dsp:txXfrm>
    </dsp:sp>
    <dsp:sp modelId="{67609C44-0FD2-4F79-9D49-6947FA38D0A1}">
      <dsp:nvSpPr>
        <dsp:cNvPr id="0" name=""/>
        <dsp:cNvSpPr/>
      </dsp:nvSpPr>
      <dsp:spPr>
        <a:xfrm>
          <a:off x="7228536" y="1301647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FFD8C-3C6C-440A-856E-DFCBDD8C8761}">
      <dsp:nvSpPr>
        <dsp:cNvPr id="0" name=""/>
        <dsp:cNvSpPr/>
      </dsp:nvSpPr>
      <dsp:spPr>
        <a:xfrm>
          <a:off x="7416958" y="149006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DFED1-4F92-4515-9C22-2517ED07B6D8}">
      <dsp:nvSpPr>
        <dsp:cNvPr id="0" name=""/>
        <dsp:cNvSpPr/>
      </dsp:nvSpPr>
      <dsp:spPr>
        <a:xfrm>
          <a:off x="8318049" y="130164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Fields: Employee Name, Week, Hours Worked</a:t>
          </a:r>
        </a:p>
      </dsp:txBody>
      <dsp:txXfrm>
        <a:off x="8318049" y="1301647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052E4-8096-41F8-83FE-40A08D44CFF9}">
      <dsp:nvSpPr>
        <dsp:cNvPr id="0" name=""/>
        <dsp:cNvSpPr/>
      </dsp:nvSpPr>
      <dsp:spPr>
        <a:xfrm>
          <a:off x="831" y="236677"/>
          <a:ext cx="3243150" cy="24044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Shipments &amp; Inventory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 expected vs. actual delivery dates for monthly delay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Supplies (e.g., bottles, corks) are categorized by type and supplier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Enables inventory tracking and smart reordering</a:t>
          </a:r>
        </a:p>
      </dsp:txBody>
      <dsp:txXfrm>
        <a:off x="831" y="236677"/>
        <a:ext cx="3243150" cy="2404478"/>
      </dsp:txXfrm>
    </dsp:sp>
    <dsp:sp modelId="{463CE6BE-1C07-4812-89D8-5A3700CFDFDF}">
      <dsp:nvSpPr>
        <dsp:cNvPr id="0" name=""/>
        <dsp:cNvSpPr/>
      </dsp:nvSpPr>
      <dsp:spPr>
        <a:xfrm>
          <a:off x="3568297" y="236677"/>
          <a:ext cx="3243150" cy="2404478"/>
        </a:xfrm>
        <a:prstGeom prst="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Wine Sales &amp; Distribution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Sales data logged by wine type and distributor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Supports performance analysis and informed decisions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Distribution maps wine availability by distributor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Enables online ordering and shipment tracking</a:t>
          </a:r>
        </a:p>
      </dsp:txBody>
      <dsp:txXfrm>
        <a:off x="3568297" y="236677"/>
        <a:ext cx="3243150" cy="2404478"/>
      </dsp:txXfrm>
    </dsp:sp>
    <dsp:sp modelId="{DDBD8C1A-0768-466A-AF11-3471D1992E7E}">
      <dsp:nvSpPr>
        <dsp:cNvPr id="0" name=""/>
        <dsp:cNvSpPr/>
      </dsp:nvSpPr>
      <dsp:spPr>
        <a:xfrm>
          <a:off x="831" y="2985562"/>
          <a:ext cx="3243150" cy="2298933"/>
        </a:xfrm>
        <a:prstGeom prst="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Employee Time &amp; Departments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Employee hours tracked digitally or manually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Quarterly labor reports by employee and department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Departments (Finance, Marketing, Production, Distribution) have measurable, role-based operations</a:t>
          </a:r>
        </a:p>
      </dsp:txBody>
      <dsp:txXfrm>
        <a:off x="831" y="2985562"/>
        <a:ext cx="3243150" cy="2298933"/>
      </dsp:txXfrm>
    </dsp:sp>
    <dsp:sp modelId="{5129465E-9B26-44EF-A894-8292305E34DE}">
      <dsp:nvSpPr>
        <dsp:cNvPr id="0" name=""/>
        <dsp:cNvSpPr/>
      </dsp:nvSpPr>
      <dsp:spPr>
        <a:xfrm>
          <a:off x="3568297" y="2965470"/>
          <a:ext cx="3243150" cy="2339116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Business Intelligence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Stan and Davis access centralized business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Focus on digitizing manual processes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Goal: Enhance timely reporting and decision-making</a:t>
          </a:r>
        </a:p>
      </dsp:txBody>
      <dsp:txXfrm>
        <a:off x="3568297" y="2965470"/>
        <a:ext cx="3243150" cy="2339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B9EC5-0155-47FF-A8CD-D2BC2BD8CCC3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3ADB-8C59-48B7-BD03-1EC3D3852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6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19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29B3-FA49-AA2B-3208-0725AE79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5121E-4915-5944-4254-E39D8B125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1071A-20D4-60C1-DAD0-D5A791520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F38A7-03B9-2D25-AEA4-4B4B7DD0C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5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6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5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BB236-028E-7561-4212-6FDB7640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378C6-DDFE-2D1A-2917-16B7D54D5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3875D-0E38-7EEA-533E-40657F670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046D-0FDD-917C-A01A-FB5B8E740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5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E71AD-3072-B8D1-941A-1A2BCDA54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6D543-2EA4-7F9A-9B8C-409A8E3C5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0266F-6A83-E4BC-83D2-91C191184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7E609-7ACA-C340-3DBA-39B44C04C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7946-A361-4EB3-9B5E-36D71CBC2F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566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5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0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6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7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5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4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1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7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6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/word/media/image1.pn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id wine bottles, glass and grapes">
            <a:extLst>
              <a:ext uri="{FF2B5EF4-FFF2-40B4-BE49-F238E27FC236}">
                <a16:creationId xmlns:a16="http://schemas.microsoft.com/office/drawing/2014/main" id="{DB5D8D01-5E8E-4FB2-2BDF-2446497E8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>
          <a:xfrm flipH="1">
            <a:off x="20" y="-22"/>
            <a:ext cx="12191977" cy="685802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91B8A-9755-8C51-2160-D31079D16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309" y="1178039"/>
            <a:ext cx="5452529" cy="3569242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Bacchus Winery</a:t>
            </a:r>
            <a:br>
              <a:rPr lang="en-US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</a:br>
            <a:r>
              <a:rPr lang="en-US" sz="6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Case Study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7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B761-07D6-03DB-5B89-7F1DC3E4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Assumptions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3" name="Content Placeholder 2">
            <a:extLst>
              <a:ext uri="{FF2B5EF4-FFF2-40B4-BE49-F238E27FC236}">
                <a16:creationId xmlns:a16="http://schemas.microsoft.com/office/drawing/2014/main" id="{1BBD4119-DE57-17B8-64D2-CEC844FCC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9996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22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Woman walking through vineyard">
            <a:extLst>
              <a:ext uri="{FF2B5EF4-FFF2-40B4-BE49-F238E27FC236}">
                <a16:creationId xmlns:a16="http://schemas.microsoft.com/office/drawing/2014/main" id="{A8BE5ED5-E134-E15F-530D-2AF6110E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6" r="7811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0551A-35A3-0820-22BC-57D125D0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93390FF-530B-4303-1CFB-368C76EEB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600" dirty="0"/>
              <a:t>Group Introduction</a:t>
            </a:r>
          </a:p>
          <a:p>
            <a:r>
              <a:rPr lang="en-US" sz="1600" dirty="0"/>
              <a:t>Case Study Summary</a:t>
            </a:r>
          </a:p>
          <a:p>
            <a:r>
              <a:rPr lang="en-US" sz="1600" dirty="0"/>
              <a:t>Finalized ERD</a:t>
            </a:r>
          </a:p>
          <a:p>
            <a:r>
              <a:rPr lang="en-US" sz="1600" dirty="0"/>
              <a:t>Business Reports</a:t>
            </a:r>
          </a:p>
          <a:p>
            <a:r>
              <a:rPr lang="en-US" sz="1600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25604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FAE08-A0F1-FB64-CF63-8D4B53A3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95AC3-218D-2166-7997-0F0843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211"/>
            <a:ext cx="3882888" cy="2241006"/>
          </a:xfrm>
        </p:spPr>
        <p:txBody>
          <a:bodyPr anchor="t">
            <a:normAutofit/>
          </a:bodyPr>
          <a:lstStyle/>
          <a:p>
            <a:r>
              <a:rPr lang="en-US" dirty="0"/>
              <a:t>Group Introduction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630F3F0-FC12-3A34-8E9C-ADA1AFC97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2" y="727370"/>
            <a:ext cx="6424011" cy="5159249"/>
          </a:xfrm>
        </p:spPr>
        <p:txBody>
          <a:bodyPr>
            <a:normAutofit/>
          </a:bodyPr>
          <a:lstStyle/>
          <a:p>
            <a:pPr marL="0" marR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-US" sz="1600" b="1" dirty="0">
                <a:effectLst/>
              </a:rPr>
              <a:t>Jelani Jenkins</a:t>
            </a:r>
          </a:p>
          <a:p>
            <a:pPr marL="0">
              <a:lnSpc>
                <a:spcPct val="100000"/>
              </a:lnSpc>
            </a:pPr>
            <a:r>
              <a:rPr lang="en-US" sz="1600" dirty="0"/>
              <a:t>Lead DevOps Principal Engineer</a:t>
            </a:r>
          </a:p>
          <a:p>
            <a:pPr marL="0">
              <a:lnSpc>
                <a:spcPct val="100000"/>
              </a:lnSpc>
            </a:pPr>
            <a:r>
              <a:rPr lang="en-US" sz="1600" dirty="0"/>
              <a:t>20+ years in IT | Managed Services &amp; Software Development</a:t>
            </a:r>
          </a:p>
          <a:p>
            <a:pPr marL="0">
              <a:lnSpc>
                <a:spcPct val="100000"/>
              </a:lnSpc>
            </a:pPr>
            <a:r>
              <a:rPr lang="en-US" sz="1600" dirty="0"/>
              <a:t>Drives automation of critical functions and processes</a:t>
            </a:r>
            <a:endParaRPr lang="en-US" sz="1600" b="1" i="1" dirty="0"/>
          </a:p>
          <a:p>
            <a:pPr marL="0" marR="0">
              <a:lnSpc>
                <a:spcPct val="100000"/>
              </a:lnSpc>
              <a:buNone/>
            </a:pPr>
            <a:r>
              <a:rPr lang="en-US" sz="1600" b="1" dirty="0">
                <a:effectLst/>
              </a:rPr>
              <a:t>Clint Scott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IT Infrastructure Engineer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30 years in IT | Systems, Networking &amp; Scripting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Methodical problem solver focused on scalable solutions</a:t>
            </a:r>
            <a:endParaRPr lang="en-US" sz="1600" b="1" dirty="0">
              <a:ea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Team Collaboration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Designed and refined the database, Python scripts, and reports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Aligned solutions with the winery’s modernization goals</a:t>
            </a:r>
          </a:p>
        </p:txBody>
      </p:sp>
      <p:pic>
        <p:nvPicPr>
          <p:cNvPr id="6" name="Picture 5" descr="3D code background">
            <a:extLst>
              <a:ext uri="{FF2B5EF4-FFF2-40B4-BE49-F238E27FC236}">
                <a16:creationId xmlns:a16="http://schemas.microsoft.com/office/drawing/2014/main" id="{B4E008C9-927B-CA4E-BB26-91438C03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-2" b="-2"/>
          <a:stretch>
            <a:fillRect/>
          </a:stretch>
        </p:blipFill>
        <p:spPr>
          <a:xfrm>
            <a:off x="838200" y="2042916"/>
            <a:ext cx="3882888" cy="278869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53869" y="4160304"/>
            <a:ext cx="54864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02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85A3D-86D9-EFED-0759-08950D19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Case Study Summary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487F636-9828-7340-72DC-9EB1F1A7F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3" y="2252870"/>
            <a:ext cx="6791702" cy="356025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 dirty="0"/>
              <a:t>Bacchus Winery Overview</a:t>
            </a:r>
            <a:endParaRPr lang="en-US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Family-owned, run by brothers Stan &amp; Davis since father’s retirement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Produces Merlot, Cabernet, Chablis, and Chardonnay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Sources materials from 3 suppliers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Departments: Finance, Marketing, Production, Distribution</a:t>
            </a:r>
          </a:p>
          <a:p>
            <a:pPr>
              <a:lnSpc>
                <a:spcPct val="100000"/>
              </a:lnSpc>
              <a:buNone/>
            </a:pPr>
            <a:r>
              <a:rPr lang="en-US" sz="1700" b="1" dirty="0"/>
              <a:t>Modernization Goals</a:t>
            </a:r>
            <a:endParaRPr lang="en-US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Improve inventory, payroll, and time tracking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Enable online ordering &amp; shipment tracking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Analyze supplier reliability, sales by distributor, and labor usage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Support data-driven decisions &amp; operational efficiency</a:t>
            </a:r>
          </a:p>
          <a:p>
            <a:pPr marL="0" marR="0">
              <a:lnSpc>
                <a:spcPct val="100000"/>
              </a:lnSpc>
              <a:buNone/>
            </a:pP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6" name="Graphic 15" descr="Red wine poured from wine bottle into wine glass">
            <a:extLst>
              <a:ext uri="{FF2B5EF4-FFF2-40B4-BE49-F238E27FC236}">
                <a16:creationId xmlns:a16="http://schemas.microsoft.com/office/drawing/2014/main" id="{3CCCEB2C-C4CA-6978-5CBF-EEABED452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r="3793"/>
          <a:stretch>
            <a:fillRect/>
          </a:stretch>
        </p:blipFill>
        <p:spPr>
          <a:xfrm>
            <a:off x="7922432" y="630936"/>
            <a:ext cx="3612421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52FA-A653-758D-1859-09D9BF514F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09563"/>
            <a:ext cx="12192000" cy="555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/>
              <a:t>Finalized ERD</a:t>
            </a:r>
          </a:p>
        </p:txBody>
      </p:sp>
      <p:pic>
        <p:nvPicPr>
          <p:cNvPr id="5" name="Content Placeholder 3">
            <a:hlinkClick r:id="rId2"/>
            <a:extLst>
              <a:ext uri="{FF2B5EF4-FFF2-40B4-BE49-F238E27FC236}">
                <a16:creationId xmlns:a16="http://schemas.microsoft.com/office/drawing/2014/main" id="{2E82D1DA-FDDC-F99F-A2C6-DC13A72102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75227" y="1134109"/>
            <a:ext cx="8841545" cy="53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0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Wine barrels">
            <a:extLst>
              <a:ext uri="{FF2B5EF4-FFF2-40B4-BE49-F238E27FC236}">
                <a16:creationId xmlns:a16="http://schemas.microsoft.com/office/drawing/2014/main" id="{DA34AA47-B882-4178-9528-1E189FE65E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0696" r="18164" b="-1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ABBE1-B078-CF3B-DA50-3333C479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Business Reports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3A3EA-43D0-E8F8-CD1A-0F96D3BD4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4903" y="2522949"/>
            <a:ext cx="5329545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effectLst/>
              </a:rPr>
              <a:t>Generated using a custom Python script connected to the winery database</a:t>
            </a:r>
          </a:p>
          <a:p>
            <a:r>
              <a:rPr lang="en-US" sz="1600" dirty="0">
                <a:effectLst/>
              </a:rPr>
              <a:t>Executes SQL queries and outputs results to text files</a:t>
            </a:r>
          </a:p>
          <a:p>
            <a:r>
              <a:rPr lang="en-US" sz="1600" dirty="0">
                <a:effectLst/>
              </a:rPr>
              <a:t>Reports cover: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</a:rPr>
              <a:t>Wine Orders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</a:rPr>
              <a:t>Low Supply Inventory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effectLst/>
              </a:rPr>
              <a:t>Employee Weekly Hours</a:t>
            </a:r>
          </a:p>
          <a:p>
            <a:r>
              <a:rPr lang="en-US" sz="1600" dirty="0">
                <a:effectLst/>
              </a:rPr>
              <a:t>Aid in informed decision-making</a:t>
            </a:r>
          </a:p>
          <a:p>
            <a:r>
              <a:rPr lang="en-US" sz="1600" dirty="0">
                <a:effectLst/>
              </a:rPr>
              <a:t>Screenshots of each report follow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686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CF39C-1CA3-F01F-277A-E58891E2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dirty="0"/>
              <a:t>Pending Wine Orders Report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B0D76FC-A454-6D3D-C35C-0958AE873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314902"/>
              </p:ext>
            </p:extLst>
          </p:nvPr>
        </p:nvGraphicFramePr>
        <p:xfrm>
          <a:off x="838200" y="2029767"/>
          <a:ext cx="10515600" cy="226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BAC05-85FE-D343-2251-22444087D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68574"/>
              </p:ext>
            </p:extLst>
          </p:nvPr>
        </p:nvGraphicFramePr>
        <p:xfrm>
          <a:off x="2030476" y="470481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372452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287786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804645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8846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Distributor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Ordered 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002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Grapes Galore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Merlot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2025-04-10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84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Grapes Galore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Cabernet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2025-04-03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27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66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9D1C0F-AD66-E7AC-A017-B825EA9D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0E379E5-8560-B960-733E-AF43C5A82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DC4B0A4-9AC9-D456-025C-F4C3BCC09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587075B4-5338-5A65-974E-A52A18C8F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9ABEF-B5EA-5611-814D-9A01713A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dirty="0"/>
              <a:t>Low Supply Inventory Report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33CF10-D075-2E03-E0C0-D941233E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03C016F1-8F51-5A56-269E-8FAB1FDA2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57086"/>
              </p:ext>
            </p:extLst>
          </p:nvPr>
        </p:nvGraphicFramePr>
        <p:xfrm>
          <a:off x="838200" y="2049864"/>
          <a:ext cx="10515600" cy="2240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9C778A-238A-B700-80EE-47D378F39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25697"/>
              </p:ext>
            </p:extLst>
          </p:nvPr>
        </p:nvGraphicFramePr>
        <p:xfrm>
          <a:off x="2030476" y="470481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165689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48319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Quantity On Hand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80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Bottles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72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Tubing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70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71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F11D1-3C1E-F7F8-CECC-7976AC431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1D3DA9A-8285-2A79-B85A-7C5697E13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961F2A0D-52A7-CF7A-7060-7DE039C2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019E10F-7F33-E366-7220-488ABA755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906F7-D852-73C3-F9F0-CC3A91F1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dirty="0"/>
              <a:t>Employee Weekly Hours Report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45828D-DD6C-3641-8E31-2FF51C122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0F99743C-5B51-F375-C4B4-655B42954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466916"/>
              </p:ext>
            </p:extLst>
          </p:nvPr>
        </p:nvGraphicFramePr>
        <p:xfrm>
          <a:off x="838200" y="2065606"/>
          <a:ext cx="10515600" cy="222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46A19B-34CF-B5BF-DDD1-0E5CDA471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83199"/>
              </p:ext>
            </p:extLst>
          </p:nvPr>
        </p:nvGraphicFramePr>
        <p:xfrm>
          <a:off x="2030476" y="4379563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288766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896732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38963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Hours Worked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Janet Collins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2025-04-28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537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Roz Murphy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2025-04-28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38.00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7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Bob Ulrich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2025-04-28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42.00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58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Henry Doyle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2025-04-28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36.00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90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Maria Costanza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2025-04-28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39.00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452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0034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529</Words>
  <Application>Microsoft Office PowerPoint</Application>
  <PresentationFormat>Widescreen</PresentationFormat>
  <Paragraphs>123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Avenir Next LT Pro</vt:lpstr>
      <vt:lpstr>Baskerville Old Face</vt:lpstr>
      <vt:lpstr>Calibri</vt:lpstr>
      <vt:lpstr>Courier New</vt:lpstr>
      <vt:lpstr>AccentBoxVTI</vt:lpstr>
      <vt:lpstr>Bacchus Winery Case Study</vt:lpstr>
      <vt:lpstr>Agenda</vt:lpstr>
      <vt:lpstr>Group Introduction</vt:lpstr>
      <vt:lpstr>Case Study Summary</vt:lpstr>
      <vt:lpstr>Finalized ERD</vt:lpstr>
      <vt:lpstr>Business Reports</vt:lpstr>
      <vt:lpstr>Pending Wine Orders Report</vt:lpstr>
      <vt:lpstr>Low Supply Inventory Report</vt:lpstr>
      <vt:lpstr>Employee Weekly Hours Report</vt:lpstr>
      <vt:lpstr>Assumptions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Clint Scott</dc:creator>
  <cp:lastModifiedBy>Clint Scott</cp:lastModifiedBy>
  <cp:revision>24</cp:revision>
  <dcterms:created xsi:type="dcterms:W3CDTF">2025-05-14T00:47:38Z</dcterms:created>
  <dcterms:modified xsi:type="dcterms:W3CDTF">2025-05-16T01:45:10Z</dcterms:modified>
</cp:coreProperties>
</file>